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2"/>
  </p:notesMasterIdLst>
  <p:sldIdLst>
    <p:sldId id="523" r:id="rId2"/>
    <p:sldId id="738" r:id="rId3"/>
    <p:sldId id="739" r:id="rId4"/>
    <p:sldId id="740" r:id="rId5"/>
    <p:sldId id="356" r:id="rId6"/>
    <p:sldId id="358" r:id="rId7"/>
    <p:sldId id="730" r:id="rId8"/>
    <p:sldId id="439" r:id="rId9"/>
    <p:sldId id="450" r:id="rId10"/>
    <p:sldId id="721" r:id="rId11"/>
    <p:sldId id="409" r:id="rId12"/>
    <p:sldId id="405" r:id="rId13"/>
    <p:sldId id="449" r:id="rId14"/>
    <p:sldId id="290" r:id="rId15"/>
    <p:sldId id="289" r:id="rId16"/>
    <p:sldId id="260" r:id="rId17"/>
    <p:sldId id="716" r:id="rId18"/>
    <p:sldId id="374" r:id="rId19"/>
    <p:sldId id="741" r:id="rId20"/>
    <p:sldId id="702" r:id="rId21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00FFFF"/>
    <a:srgbClr val="FFFF00"/>
    <a:srgbClr val="00FF00"/>
    <a:srgbClr val="FF0000"/>
    <a:srgbClr val="0000C0"/>
    <a:srgbClr val="00C000"/>
    <a:srgbClr val="C000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23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243BF-AB2D-49DA-94BE-7014B51C858D}" type="datetimeFigureOut">
              <a:rPr kumimoji="1" lang="ja-JP" altLang="en-US" smtClean="0"/>
              <a:pPr/>
              <a:t>2022/2/10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957D2-4131-42E4-924D-0ED8DDBFBA4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5423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これが画像の輝度の話です。</a:t>
            </a:r>
            <a:endParaRPr kumimoji="1" lang="en-US" altLang="ja-JP" dirty="0"/>
          </a:p>
          <a:p>
            <a:r>
              <a:rPr kumimoji="1" lang="en-US" altLang="ja-JP" dirty="0"/>
              <a:t>1</a:t>
            </a:r>
            <a:r>
              <a:rPr kumimoji="1" lang="ja-JP" altLang="en-US" dirty="0"/>
              <a:t>チャンネル</a:t>
            </a:r>
            <a:r>
              <a:rPr kumimoji="1" lang="en-US" altLang="ja-JP" dirty="0"/>
              <a:t>1</a:t>
            </a:r>
            <a:r>
              <a:rPr kumimoji="1" lang="ja-JP" altLang="en-US" dirty="0"/>
              <a:t>画素選択した場合です。</a:t>
            </a:r>
            <a:endParaRPr kumimoji="1" lang="en-US" altLang="ja-JP" dirty="0"/>
          </a:p>
          <a:p>
            <a:r>
              <a:rPr kumimoji="1" lang="ja-JP" altLang="en-US" dirty="0"/>
              <a:t>式は、画素の輝度はアルベド</a:t>
            </a:r>
            <a:r>
              <a:rPr kumimoji="1" lang="en-US" altLang="ja-JP" dirty="0"/>
              <a:t>×</a:t>
            </a:r>
            <a:r>
              <a:rPr kumimoji="1" lang="ja-JP" altLang="en-US" dirty="0"/>
              <a:t>法線</a:t>
            </a:r>
            <a:r>
              <a:rPr kumimoji="1" lang="en-US" altLang="ja-JP" dirty="0"/>
              <a:t>×</a:t>
            </a:r>
            <a:r>
              <a:rPr kumimoji="1" lang="ja-JP" altLang="en-US" dirty="0"/>
              <a:t>光源であらわされます</a:t>
            </a:r>
            <a:endParaRPr kumimoji="1" lang="en-US" altLang="ja-JP" dirty="0"/>
          </a:p>
          <a:p>
            <a:r>
              <a:rPr kumimoji="1" lang="ja-JP" altLang="en-US" dirty="0"/>
              <a:t>ここで、入力は画素の輝度、光源は既知、未知数はアルベド</a:t>
            </a:r>
            <a:r>
              <a:rPr kumimoji="1" lang="en-US" altLang="ja-JP" dirty="0"/>
              <a:t>1</a:t>
            </a:r>
            <a:r>
              <a:rPr kumimoji="1" lang="ja-JP" altLang="en-US" dirty="0"/>
              <a:t>個、法線の未知数</a:t>
            </a:r>
            <a:r>
              <a:rPr kumimoji="1" lang="en-US" altLang="ja-JP" dirty="0"/>
              <a:t>2</a:t>
            </a:r>
            <a:r>
              <a:rPr kumimoji="1" lang="ja-JP" altLang="en-US" dirty="0"/>
              <a:t>個に対して</a:t>
            </a:r>
            <a:endParaRPr kumimoji="1" lang="en-US" altLang="ja-JP" dirty="0"/>
          </a:p>
          <a:p>
            <a:r>
              <a:rPr kumimoji="1" lang="ja-JP" altLang="en-US" dirty="0"/>
              <a:t>式が１つなので解くことができません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F9A92-30A5-498C-B9A6-25FBA965E4DE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071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選んだ</a:t>
            </a:r>
            <a:r>
              <a:rPr kumimoji="1" lang="en-US" altLang="ja-JP" dirty="0"/>
              <a:t>4</a:t>
            </a:r>
            <a:r>
              <a:rPr kumimoji="1" lang="ja-JP" altLang="en-US" dirty="0"/>
              <a:t>チャンネルと</a:t>
            </a:r>
            <a:r>
              <a:rPr kumimoji="1" lang="en-US" altLang="ja-JP" dirty="0"/>
              <a:t>8</a:t>
            </a:r>
            <a:r>
              <a:rPr kumimoji="1" lang="ja-JP" altLang="en-US" dirty="0"/>
              <a:t>画素選択から法線推定をしました</a:t>
            </a:r>
            <a:endParaRPr kumimoji="1" lang="en-US" altLang="ja-JP" dirty="0"/>
          </a:p>
          <a:p>
            <a:r>
              <a:rPr kumimoji="1" lang="ja-JP" altLang="en-US" dirty="0"/>
              <a:t>そこから、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F9A92-30A5-498C-B9A6-25FBA965E4DE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2519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チャンネルによるノイズを回避するために</a:t>
            </a:r>
            <a:endParaRPr kumimoji="1" lang="en-US" altLang="ja-JP" dirty="0"/>
          </a:p>
          <a:p>
            <a:r>
              <a:rPr kumimoji="1" lang="ja-JP" altLang="en-US" dirty="0"/>
              <a:t>輝度を用いてランダムにチャンネルを選択するようにした</a:t>
            </a:r>
            <a:endParaRPr kumimoji="1" lang="en-US" altLang="ja-JP" dirty="0"/>
          </a:p>
          <a:p>
            <a:r>
              <a:rPr kumimoji="1" lang="ja-JP" altLang="en-US" dirty="0"/>
              <a:t>輝度が高いほど選ばれやすくした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F9A92-30A5-498C-B9A6-25FBA965E4DE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900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これが推定される法線の一例です</a:t>
            </a:r>
            <a:endParaRPr kumimoji="1" lang="en-US" altLang="ja-JP" dirty="0"/>
          </a:p>
          <a:p>
            <a:r>
              <a:rPr kumimoji="1" lang="ja-JP" altLang="en-US" dirty="0"/>
              <a:t>しん</a:t>
            </a:r>
            <a:r>
              <a:rPr kumimoji="1" lang="ja-JP" altLang="en-US" dirty="0" err="1"/>
              <a:t>のほ</a:t>
            </a:r>
            <a:r>
              <a:rPr kumimoji="1" lang="ja-JP" altLang="en-US" dirty="0"/>
              <a:t>うせん</a:t>
            </a:r>
            <a:endParaRPr kumimoji="1" lang="en-US" altLang="ja-JP" dirty="0"/>
          </a:p>
          <a:p>
            <a:r>
              <a:rPr kumimoji="1" lang="ja-JP" altLang="en-US" dirty="0"/>
              <a:t>チャンネル内のアルベドが一定であれば正しく推定できる</a:t>
            </a:r>
            <a:endParaRPr kumimoji="1" lang="en-US" altLang="ja-JP" dirty="0"/>
          </a:p>
          <a:p>
            <a:r>
              <a:rPr kumimoji="1" lang="ja-JP" altLang="en-US" dirty="0"/>
              <a:t>しかし、チャンネル内のアルベドが一定では無ければ正しく推定できない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F9A92-30A5-498C-B9A6-25FBA965E4DE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316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選択した画素がアルベドが同一であれば解くことができます</a:t>
            </a:r>
            <a:endParaRPr kumimoji="1" lang="en-US" altLang="ja-JP" dirty="0"/>
          </a:p>
          <a:p>
            <a:r>
              <a:rPr kumimoji="1" lang="ja-JP" altLang="en-US" dirty="0"/>
              <a:t>ランダムに選択して条件がよければ解ける</a:t>
            </a:r>
            <a:endParaRPr kumimoji="1" lang="en-US" altLang="ja-JP" dirty="0"/>
          </a:p>
          <a:p>
            <a:r>
              <a:rPr kumimoji="1" lang="ja-JP" altLang="en-US" dirty="0"/>
              <a:t>ここでは、注目画素１つに対して</a:t>
            </a:r>
            <a:r>
              <a:rPr kumimoji="1" lang="en-US" altLang="ja-JP" dirty="0"/>
              <a:t>2</a:t>
            </a:r>
            <a:r>
              <a:rPr kumimoji="1" lang="ja-JP" altLang="en-US" dirty="0"/>
              <a:t>画素選択して</a:t>
            </a:r>
            <a:r>
              <a:rPr kumimoji="1" lang="en-US" altLang="ja-JP" dirty="0"/>
              <a:t>3</a:t>
            </a:r>
            <a:r>
              <a:rPr kumimoji="1" lang="ja-JP" altLang="en-US" dirty="0"/>
              <a:t>チャンネル選択した例です。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F9A92-30A5-498C-B9A6-25FBA965E4DE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0378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7DB14-6263-444D-B29E-3F2E8B481459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9856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B46FEF-2914-44E3-B4D9-11DE3FAD779A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69854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23" y="2484428"/>
            <a:ext cx="1944217" cy="1944217"/>
          </a:xfrm>
          <a:prstGeom prst="rect">
            <a:avLst/>
          </a:prstGeom>
        </p:spPr>
      </p:pic>
      <p:sp>
        <p:nvSpPr>
          <p:cNvPr id="6" name="Freeform 13"/>
          <p:cNvSpPr>
            <a:spLocks/>
          </p:cNvSpPr>
          <p:nvPr/>
        </p:nvSpPr>
        <p:spPr bwMode="auto">
          <a:xfrm>
            <a:off x="6763901" y="6637338"/>
            <a:ext cx="146050" cy="127000"/>
          </a:xfrm>
          <a:custGeom>
            <a:avLst/>
            <a:gdLst/>
            <a:ahLst/>
            <a:cxnLst>
              <a:cxn ang="0">
                <a:pos x="176" y="400"/>
              </a:cxn>
              <a:cxn ang="0">
                <a:pos x="310" y="244"/>
              </a:cxn>
              <a:cxn ang="0">
                <a:pos x="0" y="244"/>
              </a:cxn>
              <a:cxn ang="0">
                <a:pos x="0" y="154"/>
              </a:cxn>
              <a:cxn ang="0">
                <a:pos x="310" y="154"/>
              </a:cxn>
              <a:cxn ang="0">
                <a:pos x="176" y="0"/>
              </a:cxn>
              <a:cxn ang="0">
                <a:pos x="284" y="0"/>
              </a:cxn>
              <a:cxn ang="0">
                <a:pos x="458" y="200"/>
              </a:cxn>
              <a:cxn ang="0">
                <a:pos x="284" y="400"/>
              </a:cxn>
              <a:cxn ang="0">
                <a:pos x="176" y="400"/>
              </a:cxn>
            </a:cxnLst>
            <a:rect l="0" t="0" r="r" b="b"/>
            <a:pathLst>
              <a:path w="458" h="400">
                <a:moveTo>
                  <a:pt x="176" y="400"/>
                </a:moveTo>
                <a:lnTo>
                  <a:pt x="310" y="244"/>
                </a:lnTo>
                <a:lnTo>
                  <a:pt x="0" y="244"/>
                </a:lnTo>
                <a:lnTo>
                  <a:pt x="0" y="154"/>
                </a:lnTo>
                <a:lnTo>
                  <a:pt x="310" y="154"/>
                </a:lnTo>
                <a:lnTo>
                  <a:pt x="176" y="0"/>
                </a:lnTo>
                <a:lnTo>
                  <a:pt x="284" y="0"/>
                </a:lnTo>
                <a:lnTo>
                  <a:pt x="458" y="200"/>
                </a:lnTo>
                <a:lnTo>
                  <a:pt x="284" y="400"/>
                </a:lnTo>
                <a:lnTo>
                  <a:pt x="176" y="40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6870264" y="6572250"/>
            <a:ext cx="2310248" cy="24622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 dirty="0">
                <a:solidFill>
                  <a:schemeClr val="tx1"/>
                </a:solidFill>
                <a:latin typeface="+mn-lt"/>
                <a:ea typeface="+mn-ea"/>
              </a:rPr>
              <a:t>http://ime.info.hiroshima-cu.ac.jp/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6357430" y="6326188"/>
            <a:ext cx="2751074" cy="24622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>
                <a:solidFill>
                  <a:schemeClr val="tx1"/>
                </a:solidFill>
                <a:latin typeface="+mn-lt"/>
                <a:ea typeface="+mn-ea"/>
              </a:rPr>
              <a:t>IMECG Laboratory, Hiroshima City University</a:t>
            </a:r>
          </a:p>
        </p:txBody>
      </p:sp>
      <p:sp>
        <p:nvSpPr>
          <p:cNvPr id="480263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14348" y="1071546"/>
            <a:ext cx="7715304" cy="1428760"/>
          </a:xfrm>
          <a:noFill/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80264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14432" y="4352934"/>
            <a:ext cx="6515135" cy="171927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 サブタイトルの書式設定</a:t>
            </a:r>
            <a:endParaRPr lang="ja-JP" altLang="en-US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77013"/>
            <a:ext cx="4210050" cy="280987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01B213A-E006-46F4-BD39-17399AE16CED}" type="datetimeFigureOut">
              <a:rPr lang="ja-JP" altLang="en-US" smtClean="0"/>
              <a:pPr>
                <a:defRPr/>
              </a:pPr>
              <a:t>2022/2/10</a:t>
            </a:fld>
            <a:endParaRPr lang="ja-JP" alt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286500"/>
            <a:ext cx="4210050" cy="28575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214813" y="6572250"/>
            <a:ext cx="723900" cy="285750"/>
          </a:xfrm>
        </p:spPr>
        <p:txBody>
          <a:bodyPr/>
          <a:lstStyle>
            <a:lvl1pPr algn="ctr"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7BB7DA4-AC5E-43D3-B942-28C0CC73DDDB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>
            <a:off x="0" y="2636912"/>
            <a:ext cx="9144000" cy="72008"/>
            <a:chOff x="0" y="3140968"/>
            <a:chExt cx="9144000" cy="72008"/>
          </a:xfrm>
        </p:grpSpPr>
        <p:cxnSp>
          <p:nvCxnSpPr>
            <p:cNvPr id="13" name="直線コネクタ 12"/>
            <p:cNvCxnSpPr/>
            <p:nvPr userDrawn="1"/>
          </p:nvCxnSpPr>
          <p:spPr bwMode="auto">
            <a:xfrm>
              <a:off x="0" y="3140968"/>
              <a:ext cx="9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直線コネクタ 19"/>
            <p:cNvCxnSpPr/>
            <p:nvPr userDrawn="1"/>
          </p:nvCxnSpPr>
          <p:spPr bwMode="auto">
            <a:xfrm>
              <a:off x="0" y="3177251"/>
              <a:ext cx="9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直線コネクタ 20"/>
            <p:cNvCxnSpPr/>
            <p:nvPr userDrawn="1"/>
          </p:nvCxnSpPr>
          <p:spPr bwMode="auto">
            <a:xfrm>
              <a:off x="0" y="3212976"/>
              <a:ext cx="9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" name="グループ化 22"/>
          <p:cNvGrpSpPr/>
          <p:nvPr userDrawn="1"/>
        </p:nvGrpSpPr>
        <p:grpSpPr>
          <a:xfrm>
            <a:off x="0" y="836712"/>
            <a:ext cx="9144000" cy="72008"/>
            <a:chOff x="0" y="3140968"/>
            <a:chExt cx="9144000" cy="72008"/>
          </a:xfrm>
        </p:grpSpPr>
        <p:cxnSp>
          <p:nvCxnSpPr>
            <p:cNvPr id="24" name="直線コネクタ 23"/>
            <p:cNvCxnSpPr/>
            <p:nvPr userDrawn="1"/>
          </p:nvCxnSpPr>
          <p:spPr bwMode="auto">
            <a:xfrm>
              <a:off x="0" y="3140968"/>
              <a:ext cx="9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直線コネクタ 24"/>
            <p:cNvCxnSpPr/>
            <p:nvPr userDrawn="1"/>
          </p:nvCxnSpPr>
          <p:spPr bwMode="auto">
            <a:xfrm>
              <a:off x="0" y="3177251"/>
              <a:ext cx="9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直線コネクタ 25"/>
            <p:cNvCxnSpPr/>
            <p:nvPr userDrawn="1"/>
          </p:nvCxnSpPr>
          <p:spPr bwMode="auto">
            <a:xfrm>
              <a:off x="0" y="3212976"/>
              <a:ext cx="9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7" name="グループ化 26"/>
          <p:cNvGrpSpPr/>
          <p:nvPr userDrawn="1"/>
        </p:nvGrpSpPr>
        <p:grpSpPr>
          <a:xfrm>
            <a:off x="0" y="6237312"/>
            <a:ext cx="9144000" cy="72008"/>
            <a:chOff x="0" y="3140968"/>
            <a:chExt cx="9144000" cy="72008"/>
          </a:xfrm>
        </p:grpSpPr>
        <p:cxnSp>
          <p:nvCxnSpPr>
            <p:cNvPr id="28" name="直線コネクタ 27"/>
            <p:cNvCxnSpPr/>
            <p:nvPr userDrawn="1"/>
          </p:nvCxnSpPr>
          <p:spPr bwMode="auto">
            <a:xfrm>
              <a:off x="0" y="3140968"/>
              <a:ext cx="9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直線コネクタ 28"/>
            <p:cNvCxnSpPr/>
            <p:nvPr userDrawn="1"/>
          </p:nvCxnSpPr>
          <p:spPr bwMode="auto">
            <a:xfrm>
              <a:off x="0" y="3177251"/>
              <a:ext cx="9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直線コネクタ 29"/>
            <p:cNvCxnSpPr/>
            <p:nvPr userDrawn="1"/>
          </p:nvCxnSpPr>
          <p:spPr bwMode="auto">
            <a:xfrm>
              <a:off x="0" y="3212976"/>
              <a:ext cx="9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19088" y="1347788"/>
            <a:ext cx="8505825" cy="47958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A18D5-5950-477B-9560-A82F3E332125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799B0-F7AD-4EF4-9F8E-45E3B29D27B0}" type="datetimeFigureOut">
              <a:rPr lang="ja-JP" altLang="en-US" smtClean="0"/>
              <a:pPr>
                <a:defRPr/>
              </a:pPr>
              <a:t>2022/2/10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77038" y="277813"/>
            <a:ext cx="2205037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61925" y="277813"/>
            <a:ext cx="646271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BC009-7113-40F1-AF03-6F0E73645A7D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6FEC6-7BEE-4E7A-9323-3ADB2892F2D3}" type="datetimeFigureOut">
              <a:rPr lang="ja-JP" altLang="en-US" smtClean="0"/>
              <a:pPr>
                <a:defRPr/>
              </a:pPr>
              <a:t>2022/2/10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10" name="テキスト プレースホルダ 9"/>
          <p:cNvSpPr>
            <a:spLocks noGrp="1"/>
          </p:cNvSpPr>
          <p:nvPr>
            <p:ph type="body" sz="quarter" idx="13"/>
          </p:nvPr>
        </p:nvSpPr>
        <p:spPr>
          <a:xfrm>
            <a:off x="251520" y="548680"/>
            <a:ext cx="8640960" cy="4752528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7A8F6-EF20-48FE-AA57-62A576C75CC1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7A440-694A-427D-9D72-5FC952363F1B}" type="datetimeFigureOut">
              <a:rPr lang="ja-JP" altLang="en-US" smtClean="0"/>
              <a:pPr>
                <a:defRPr/>
              </a:pPr>
              <a:t>2022/2/10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DEEDF-45C2-40DF-A8E8-DF91742398B6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ED4C2-658A-4740-863C-A0AD793C40DF}" type="datetimeFigureOut">
              <a:rPr lang="ja-JP" altLang="en-US" smtClean="0"/>
              <a:pPr>
                <a:defRPr/>
              </a:pPr>
              <a:t>2022/2/10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41313" y="530770"/>
            <a:ext cx="4154487" cy="47704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530770"/>
            <a:ext cx="4154488" cy="47704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49DEC-5CE3-45CD-8452-6D125966B4D5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A50B0-A0EA-44A7-BBB7-A21B8F6C68F4}" type="datetimeFigureOut">
              <a:rPr lang="ja-JP" altLang="en-US" smtClean="0"/>
              <a:pPr>
                <a:defRPr/>
              </a:pPr>
              <a:t>2022/2/10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CA805-6877-43F6-8E5A-81838EB3502F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89AA3-059B-4219-9BCE-A747B3373ADD}" type="datetimeFigureOut">
              <a:rPr lang="ja-JP" altLang="en-US" smtClean="0"/>
              <a:pPr>
                <a:defRPr/>
              </a:pPr>
              <a:t>2022/2/10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5632F-AB8A-46D7-9DDC-BA5C937ECD01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1DC9E-484F-4509-B189-33A1D1C80B96}" type="datetimeFigureOut">
              <a:rPr lang="ja-JP" altLang="en-US" smtClean="0"/>
              <a:pPr>
                <a:defRPr/>
              </a:pPr>
              <a:t>2022/2/10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C2DA5-7F05-47B6-A6A2-878CB9D2CC45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D101C-9CB7-4FA0-A8E5-522E8879543B}" type="datetimeFigureOut">
              <a:rPr lang="ja-JP" altLang="en-US" smtClean="0"/>
              <a:pPr>
                <a:defRPr/>
              </a:pPr>
              <a:t>2022/2/10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03B95-04A9-456A-9020-D60B651AEEFF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8F80E-7D5C-47BA-9919-FE3CC83BAA44}" type="datetimeFigureOut">
              <a:rPr lang="ja-JP" altLang="en-US" smtClean="0"/>
              <a:pPr>
                <a:defRPr/>
              </a:pPr>
              <a:t>2022/2/10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D4405-D244-49D9-A721-2DCBBF0406E7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4E2F6-69E5-4670-816C-93C9FBCB3DDC}" type="datetimeFigureOut">
              <a:rPr lang="ja-JP" altLang="en-US" smtClean="0"/>
              <a:pPr>
                <a:defRPr/>
              </a:pPr>
              <a:t>2022/2/10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グループ化 26"/>
          <p:cNvGrpSpPr/>
          <p:nvPr userDrawn="1"/>
        </p:nvGrpSpPr>
        <p:grpSpPr>
          <a:xfrm>
            <a:off x="0" y="404664"/>
            <a:ext cx="9144000" cy="72008"/>
            <a:chOff x="0" y="3140968"/>
            <a:chExt cx="9144000" cy="72008"/>
          </a:xfrm>
        </p:grpSpPr>
        <p:cxnSp>
          <p:nvCxnSpPr>
            <p:cNvPr id="28" name="直線コネクタ 27"/>
            <p:cNvCxnSpPr/>
            <p:nvPr userDrawn="1"/>
          </p:nvCxnSpPr>
          <p:spPr bwMode="auto">
            <a:xfrm>
              <a:off x="0" y="3140968"/>
              <a:ext cx="9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直線コネクタ 28"/>
            <p:cNvCxnSpPr/>
            <p:nvPr userDrawn="1"/>
          </p:nvCxnSpPr>
          <p:spPr bwMode="auto">
            <a:xfrm>
              <a:off x="0" y="3177251"/>
              <a:ext cx="9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直線コネクタ 29"/>
            <p:cNvCxnSpPr/>
            <p:nvPr userDrawn="1"/>
          </p:nvCxnSpPr>
          <p:spPr bwMode="auto">
            <a:xfrm>
              <a:off x="0" y="3212976"/>
              <a:ext cx="91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79241" name="Freeform 9"/>
          <p:cNvSpPr>
            <a:spLocks/>
          </p:cNvSpPr>
          <p:nvPr/>
        </p:nvSpPr>
        <p:spPr bwMode="auto">
          <a:xfrm>
            <a:off x="6110456" y="62912"/>
            <a:ext cx="146050" cy="127000"/>
          </a:xfrm>
          <a:custGeom>
            <a:avLst/>
            <a:gdLst/>
            <a:ahLst/>
            <a:cxnLst>
              <a:cxn ang="0">
                <a:pos x="176" y="400"/>
              </a:cxn>
              <a:cxn ang="0">
                <a:pos x="310" y="244"/>
              </a:cxn>
              <a:cxn ang="0">
                <a:pos x="0" y="244"/>
              </a:cxn>
              <a:cxn ang="0">
                <a:pos x="0" y="154"/>
              </a:cxn>
              <a:cxn ang="0">
                <a:pos x="310" y="154"/>
              </a:cxn>
              <a:cxn ang="0">
                <a:pos x="176" y="0"/>
              </a:cxn>
              <a:cxn ang="0">
                <a:pos x="284" y="0"/>
              </a:cxn>
              <a:cxn ang="0">
                <a:pos x="458" y="200"/>
              </a:cxn>
              <a:cxn ang="0">
                <a:pos x="284" y="400"/>
              </a:cxn>
              <a:cxn ang="0">
                <a:pos x="176" y="400"/>
              </a:cxn>
            </a:cxnLst>
            <a:rect l="0" t="0" r="r" b="b"/>
            <a:pathLst>
              <a:path w="458" h="400">
                <a:moveTo>
                  <a:pt x="176" y="400"/>
                </a:moveTo>
                <a:lnTo>
                  <a:pt x="310" y="244"/>
                </a:lnTo>
                <a:lnTo>
                  <a:pt x="0" y="244"/>
                </a:lnTo>
                <a:lnTo>
                  <a:pt x="0" y="154"/>
                </a:lnTo>
                <a:lnTo>
                  <a:pt x="310" y="154"/>
                </a:lnTo>
                <a:lnTo>
                  <a:pt x="176" y="0"/>
                </a:lnTo>
                <a:lnTo>
                  <a:pt x="284" y="0"/>
                </a:lnTo>
                <a:lnTo>
                  <a:pt x="458" y="200"/>
                </a:lnTo>
                <a:lnTo>
                  <a:pt x="284" y="400"/>
                </a:lnTo>
                <a:lnTo>
                  <a:pt x="176" y="40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479242" name="Text Box 10"/>
          <p:cNvSpPr txBox="1">
            <a:spLocks noChangeArrowheads="1"/>
          </p:cNvSpPr>
          <p:nvPr/>
        </p:nvSpPr>
        <p:spPr bwMode="auto">
          <a:xfrm>
            <a:off x="6012160" y="182611"/>
            <a:ext cx="2520280" cy="24622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 dirty="0">
                <a:solidFill>
                  <a:schemeClr val="tx1"/>
                </a:solidFill>
                <a:latin typeface="+mn-lt"/>
                <a:ea typeface="+mn-ea"/>
              </a:rPr>
              <a:t>http://ime.info.hiroshima-cu.ac.jp/</a:t>
            </a:r>
          </a:p>
        </p:txBody>
      </p:sp>
      <p:sp>
        <p:nvSpPr>
          <p:cNvPr id="479248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48"/>
            <a:ext cx="39290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479249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71938" y="99488"/>
            <a:ext cx="10001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b="1" smtClean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576F30B-F367-4DFC-95FE-32BA78DC264B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479247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214361"/>
            <a:ext cx="39290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 smtClean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F4350F4-C3B1-46D8-8B6E-9DA37E672316}" type="datetimeFigureOut">
              <a:rPr lang="ja-JP" altLang="en-US" smtClean="0"/>
              <a:pPr>
                <a:defRPr/>
              </a:pPr>
              <a:t>2022/2/10</a:t>
            </a:fld>
            <a:endParaRPr lang="ja-JP" altLang="en-US"/>
          </a:p>
        </p:txBody>
      </p:sp>
      <p:sp>
        <p:nvSpPr>
          <p:cNvPr id="479243" name="Text Box 11"/>
          <p:cNvSpPr txBox="1">
            <a:spLocks noChangeArrowheads="1"/>
          </p:cNvSpPr>
          <p:nvPr/>
        </p:nvSpPr>
        <p:spPr bwMode="auto">
          <a:xfrm>
            <a:off x="6399030" y="48"/>
            <a:ext cx="2349434" cy="24622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>
                <a:solidFill>
                  <a:schemeClr val="tx1"/>
                </a:solidFill>
                <a:latin typeface="+mn-lt"/>
                <a:ea typeface="+mn-ea"/>
              </a:rPr>
              <a:t>IMECG Lab, Hiroshima City University</a:t>
            </a:r>
          </a:p>
        </p:txBody>
      </p:sp>
      <p:sp>
        <p:nvSpPr>
          <p:cNvPr id="1036" name="テキスト プレースホルダ 13"/>
          <p:cNvSpPr>
            <a:spLocks noGrp="1"/>
          </p:cNvSpPr>
          <p:nvPr>
            <p:ph type="body" idx="1"/>
          </p:nvPr>
        </p:nvSpPr>
        <p:spPr bwMode="auto">
          <a:xfrm>
            <a:off x="251520" y="548680"/>
            <a:ext cx="864096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8" name="Freeform 9"/>
          <p:cNvSpPr>
            <a:spLocks/>
          </p:cNvSpPr>
          <p:nvPr/>
        </p:nvSpPr>
        <p:spPr bwMode="auto">
          <a:xfrm>
            <a:off x="6290288" y="62912"/>
            <a:ext cx="146050" cy="127000"/>
          </a:xfrm>
          <a:custGeom>
            <a:avLst/>
            <a:gdLst/>
            <a:ahLst/>
            <a:cxnLst>
              <a:cxn ang="0">
                <a:pos x="176" y="400"/>
              </a:cxn>
              <a:cxn ang="0">
                <a:pos x="310" y="244"/>
              </a:cxn>
              <a:cxn ang="0">
                <a:pos x="0" y="244"/>
              </a:cxn>
              <a:cxn ang="0">
                <a:pos x="0" y="154"/>
              </a:cxn>
              <a:cxn ang="0">
                <a:pos x="310" y="154"/>
              </a:cxn>
              <a:cxn ang="0">
                <a:pos x="176" y="0"/>
              </a:cxn>
              <a:cxn ang="0">
                <a:pos x="284" y="0"/>
              </a:cxn>
              <a:cxn ang="0">
                <a:pos x="458" y="200"/>
              </a:cxn>
              <a:cxn ang="0">
                <a:pos x="284" y="400"/>
              </a:cxn>
              <a:cxn ang="0">
                <a:pos x="176" y="400"/>
              </a:cxn>
            </a:cxnLst>
            <a:rect l="0" t="0" r="r" b="b"/>
            <a:pathLst>
              <a:path w="458" h="400">
                <a:moveTo>
                  <a:pt x="176" y="400"/>
                </a:moveTo>
                <a:lnTo>
                  <a:pt x="310" y="244"/>
                </a:lnTo>
                <a:lnTo>
                  <a:pt x="0" y="244"/>
                </a:lnTo>
                <a:lnTo>
                  <a:pt x="0" y="154"/>
                </a:lnTo>
                <a:lnTo>
                  <a:pt x="310" y="154"/>
                </a:lnTo>
                <a:lnTo>
                  <a:pt x="176" y="0"/>
                </a:lnTo>
                <a:lnTo>
                  <a:pt x="284" y="0"/>
                </a:lnTo>
                <a:lnTo>
                  <a:pt x="458" y="200"/>
                </a:lnTo>
                <a:lnTo>
                  <a:pt x="284" y="400"/>
                </a:lnTo>
                <a:lnTo>
                  <a:pt x="176" y="40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1033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5517232"/>
            <a:ext cx="864096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grpSp>
        <p:nvGrpSpPr>
          <p:cNvPr id="8" name="グループ化 7"/>
          <p:cNvGrpSpPr/>
          <p:nvPr userDrawn="1"/>
        </p:nvGrpSpPr>
        <p:grpSpPr>
          <a:xfrm>
            <a:off x="8745710" y="-43"/>
            <a:ext cx="395536" cy="402922"/>
            <a:chOff x="9621838" y="2052638"/>
            <a:chExt cx="1530351" cy="1558926"/>
          </a:xfrm>
        </p:grpSpPr>
        <p:sp>
          <p:nvSpPr>
            <p:cNvPr id="5" name="Freeform 5"/>
            <p:cNvSpPr>
              <a:spLocks/>
            </p:cNvSpPr>
            <p:nvPr userDrawn="1"/>
          </p:nvSpPr>
          <p:spPr bwMode="auto">
            <a:xfrm>
              <a:off x="10553701" y="2052638"/>
              <a:ext cx="447675" cy="1004888"/>
            </a:xfrm>
            <a:custGeom>
              <a:avLst/>
              <a:gdLst>
                <a:gd name="T0" fmla="*/ 4 w 119"/>
                <a:gd name="T1" fmla="*/ 219 h 267"/>
                <a:gd name="T2" fmla="*/ 4 w 119"/>
                <a:gd name="T3" fmla="*/ 178 h 267"/>
                <a:gd name="T4" fmla="*/ 24 w 119"/>
                <a:gd name="T5" fmla="*/ 15 h 267"/>
                <a:gd name="T6" fmla="*/ 80 w 119"/>
                <a:gd name="T7" fmla="*/ 0 h 267"/>
                <a:gd name="T8" fmla="*/ 16 w 119"/>
                <a:gd name="T9" fmla="*/ 183 h 267"/>
                <a:gd name="T10" fmla="*/ 11 w 119"/>
                <a:gd name="T11" fmla="*/ 215 h 267"/>
                <a:gd name="T12" fmla="*/ 41 w 119"/>
                <a:gd name="T13" fmla="*/ 228 h 267"/>
                <a:gd name="T14" fmla="*/ 119 w 119"/>
                <a:gd name="T15" fmla="*/ 245 h 267"/>
                <a:gd name="T16" fmla="*/ 97 w 119"/>
                <a:gd name="T17" fmla="*/ 267 h 267"/>
                <a:gd name="T18" fmla="*/ 39 w 119"/>
                <a:gd name="T19" fmla="*/ 241 h 267"/>
                <a:gd name="T20" fmla="*/ 4 w 119"/>
                <a:gd name="T21" fmla="*/ 219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9" h="267">
                  <a:moveTo>
                    <a:pt x="4" y="219"/>
                  </a:moveTo>
                  <a:cubicBezTo>
                    <a:pt x="0" y="212"/>
                    <a:pt x="1" y="204"/>
                    <a:pt x="4" y="178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16" y="183"/>
                  </a:cubicBezTo>
                  <a:cubicBezTo>
                    <a:pt x="9" y="203"/>
                    <a:pt x="9" y="210"/>
                    <a:pt x="11" y="215"/>
                  </a:cubicBezTo>
                  <a:cubicBezTo>
                    <a:pt x="14" y="219"/>
                    <a:pt x="20" y="223"/>
                    <a:pt x="41" y="228"/>
                  </a:cubicBezTo>
                  <a:cubicBezTo>
                    <a:pt x="119" y="245"/>
                    <a:pt x="119" y="245"/>
                    <a:pt x="119" y="245"/>
                  </a:cubicBezTo>
                  <a:cubicBezTo>
                    <a:pt x="97" y="267"/>
                    <a:pt x="97" y="267"/>
                    <a:pt x="97" y="267"/>
                  </a:cubicBezTo>
                  <a:cubicBezTo>
                    <a:pt x="97" y="267"/>
                    <a:pt x="97" y="267"/>
                    <a:pt x="39" y="241"/>
                  </a:cubicBezTo>
                  <a:cubicBezTo>
                    <a:pt x="16" y="230"/>
                    <a:pt x="8" y="227"/>
                    <a:pt x="4" y="219"/>
                  </a:cubicBezTo>
                  <a:close/>
                </a:path>
              </a:pathLst>
            </a:custGeom>
            <a:solidFill>
              <a:srgbClr val="D432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10191751" y="2952751"/>
              <a:ext cx="960438" cy="658813"/>
            </a:xfrm>
            <a:custGeom>
              <a:avLst/>
              <a:gdLst>
                <a:gd name="T0" fmla="*/ 88 w 255"/>
                <a:gd name="T1" fmla="*/ 0 h 175"/>
                <a:gd name="T2" fmla="*/ 124 w 255"/>
                <a:gd name="T3" fmla="*/ 21 h 175"/>
                <a:gd name="T4" fmla="*/ 255 w 255"/>
                <a:gd name="T5" fmla="*/ 119 h 175"/>
                <a:gd name="T6" fmla="*/ 240 w 255"/>
                <a:gd name="T7" fmla="*/ 175 h 175"/>
                <a:gd name="T8" fmla="*/ 113 w 255"/>
                <a:gd name="T9" fmla="*/ 29 h 175"/>
                <a:gd name="T10" fmla="*/ 88 w 255"/>
                <a:gd name="T11" fmla="*/ 9 h 175"/>
                <a:gd name="T12" fmla="*/ 62 w 255"/>
                <a:gd name="T13" fmla="*/ 28 h 175"/>
                <a:gd name="T14" fmla="*/ 8 w 255"/>
                <a:gd name="T15" fmla="*/ 86 h 175"/>
                <a:gd name="T16" fmla="*/ 0 w 255"/>
                <a:gd name="T17" fmla="*/ 57 h 175"/>
                <a:gd name="T18" fmla="*/ 52 w 255"/>
                <a:gd name="T19" fmla="*/ 20 h 175"/>
                <a:gd name="T20" fmla="*/ 88 w 255"/>
                <a:gd name="T2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5" h="175">
                  <a:moveTo>
                    <a:pt x="88" y="0"/>
                  </a:moveTo>
                  <a:cubicBezTo>
                    <a:pt x="96" y="0"/>
                    <a:pt x="103" y="5"/>
                    <a:pt x="124" y="21"/>
                  </a:cubicBezTo>
                  <a:cubicBezTo>
                    <a:pt x="255" y="119"/>
                    <a:pt x="255" y="119"/>
                    <a:pt x="255" y="119"/>
                  </a:cubicBezTo>
                  <a:cubicBezTo>
                    <a:pt x="240" y="175"/>
                    <a:pt x="240" y="175"/>
                    <a:pt x="240" y="175"/>
                  </a:cubicBezTo>
                  <a:cubicBezTo>
                    <a:pt x="240" y="175"/>
                    <a:pt x="240" y="175"/>
                    <a:pt x="113" y="29"/>
                  </a:cubicBezTo>
                  <a:cubicBezTo>
                    <a:pt x="99" y="12"/>
                    <a:pt x="94" y="9"/>
                    <a:pt x="88" y="9"/>
                  </a:cubicBezTo>
                  <a:cubicBezTo>
                    <a:pt x="83" y="9"/>
                    <a:pt x="77" y="12"/>
                    <a:pt x="62" y="28"/>
                  </a:cubicBezTo>
                  <a:cubicBezTo>
                    <a:pt x="8" y="86"/>
                    <a:pt x="8" y="86"/>
                    <a:pt x="8" y="86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52" y="20"/>
                  </a:cubicBezTo>
                  <a:cubicBezTo>
                    <a:pt x="73" y="5"/>
                    <a:pt x="80" y="0"/>
                    <a:pt x="88" y="0"/>
                  </a:cubicBezTo>
                  <a:close/>
                </a:path>
              </a:pathLst>
            </a:custGeom>
            <a:solidFill>
              <a:srgbClr val="58A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9621838" y="2451101"/>
              <a:ext cx="874713" cy="746125"/>
            </a:xfrm>
            <a:custGeom>
              <a:avLst/>
              <a:gdLst>
                <a:gd name="T0" fmla="*/ 228 w 232"/>
                <a:gd name="T1" fmla="*/ 113 h 198"/>
                <a:gd name="T2" fmla="*/ 192 w 232"/>
                <a:gd name="T3" fmla="*/ 133 h 198"/>
                <a:gd name="T4" fmla="*/ 41 w 232"/>
                <a:gd name="T5" fmla="*/ 198 h 198"/>
                <a:gd name="T6" fmla="*/ 0 w 232"/>
                <a:gd name="T7" fmla="*/ 157 h 198"/>
                <a:gd name="T8" fmla="*/ 191 w 232"/>
                <a:gd name="T9" fmla="*/ 120 h 198"/>
                <a:gd name="T10" fmla="*/ 220 w 232"/>
                <a:gd name="T11" fmla="*/ 109 h 198"/>
                <a:gd name="T12" fmla="*/ 217 w 232"/>
                <a:gd name="T13" fmla="*/ 77 h 198"/>
                <a:gd name="T14" fmla="*/ 193 w 232"/>
                <a:gd name="T15" fmla="*/ 0 h 198"/>
                <a:gd name="T16" fmla="*/ 223 w 232"/>
                <a:gd name="T17" fmla="*/ 8 h 198"/>
                <a:gd name="T18" fmla="*/ 229 w 232"/>
                <a:gd name="T19" fmla="*/ 72 h 198"/>
                <a:gd name="T20" fmla="*/ 228 w 232"/>
                <a:gd name="T21" fmla="*/ 11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2" h="198">
                  <a:moveTo>
                    <a:pt x="228" y="113"/>
                  </a:moveTo>
                  <a:cubicBezTo>
                    <a:pt x="224" y="120"/>
                    <a:pt x="216" y="123"/>
                    <a:pt x="192" y="133"/>
                  </a:cubicBezTo>
                  <a:cubicBezTo>
                    <a:pt x="41" y="198"/>
                    <a:pt x="41" y="198"/>
                    <a:pt x="41" y="19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0" y="157"/>
                    <a:pt x="191" y="120"/>
                  </a:cubicBezTo>
                  <a:cubicBezTo>
                    <a:pt x="212" y="116"/>
                    <a:pt x="218" y="114"/>
                    <a:pt x="220" y="109"/>
                  </a:cubicBezTo>
                  <a:cubicBezTo>
                    <a:pt x="223" y="104"/>
                    <a:pt x="223" y="97"/>
                    <a:pt x="217" y="77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3" y="8"/>
                    <a:pt x="223" y="8"/>
                    <a:pt x="229" y="72"/>
                  </a:cubicBezTo>
                  <a:cubicBezTo>
                    <a:pt x="231" y="97"/>
                    <a:pt x="232" y="106"/>
                    <a:pt x="228" y="113"/>
                  </a:cubicBezTo>
                  <a:close/>
                </a:path>
              </a:pathLst>
            </a:custGeom>
            <a:solidFill>
              <a:srgbClr val="53A2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9" name="正方形/長方形 8"/>
          <p:cNvSpPr/>
          <p:nvPr userDrawn="1"/>
        </p:nvSpPr>
        <p:spPr bwMode="auto">
          <a:xfrm>
            <a:off x="251520" y="5517232"/>
            <a:ext cx="8640960" cy="1080120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2" name="正方形/長方形 31"/>
          <p:cNvSpPr/>
          <p:nvPr userDrawn="1"/>
        </p:nvSpPr>
        <p:spPr bwMode="auto">
          <a:xfrm>
            <a:off x="216187" y="5480557"/>
            <a:ext cx="8712968" cy="1152128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3" name="正方形/長方形 32"/>
          <p:cNvSpPr/>
          <p:nvPr userDrawn="1"/>
        </p:nvSpPr>
        <p:spPr bwMode="auto">
          <a:xfrm>
            <a:off x="179512" y="5445224"/>
            <a:ext cx="8784976" cy="1224136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.png"/><Relationship Id="rId18" Type="http://schemas.openxmlformats.org/officeDocument/2006/relationships/image" Target="../media/image37.png"/><Relationship Id="rId3" Type="http://schemas.openxmlformats.org/officeDocument/2006/relationships/image" Target="../media/image27.png"/><Relationship Id="rId21" Type="http://schemas.openxmlformats.org/officeDocument/2006/relationships/image" Target="../media/image40.svg"/><Relationship Id="rId7" Type="http://schemas.openxmlformats.org/officeDocument/2006/relationships/image" Target="../media/image31.png"/><Relationship Id="rId12" Type="http://schemas.openxmlformats.org/officeDocument/2006/relationships/image" Target="../media/image12.png"/><Relationship Id="rId17" Type="http://schemas.openxmlformats.org/officeDocument/2006/relationships/image" Target="../media/image36.svg"/><Relationship Id="rId25" Type="http://schemas.openxmlformats.org/officeDocument/2006/relationships/image" Target="../media/image44.svg"/><Relationship Id="rId2" Type="http://schemas.openxmlformats.org/officeDocument/2006/relationships/image" Target="../media/image26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14.png"/><Relationship Id="rId24" Type="http://schemas.openxmlformats.org/officeDocument/2006/relationships/image" Target="../media/image43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23" Type="http://schemas.openxmlformats.org/officeDocument/2006/relationships/image" Target="../media/image42.svg"/><Relationship Id="rId10" Type="http://schemas.openxmlformats.org/officeDocument/2006/relationships/image" Target="../media/image33.png"/><Relationship Id="rId19" Type="http://schemas.openxmlformats.org/officeDocument/2006/relationships/image" Target="../media/image38.svg"/><Relationship Id="rId4" Type="http://schemas.openxmlformats.org/officeDocument/2006/relationships/image" Target="../media/image28.png"/><Relationship Id="rId9" Type="http://schemas.openxmlformats.org/officeDocument/2006/relationships/image" Target="../media/image13.png"/><Relationship Id="rId14" Type="http://schemas.openxmlformats.org/officeDocument/2006/relationships/image" Target="../media/image15.png"/><Relationship Id="rId2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62.svg"/><Relationship Id="rId20" Type="http://schemas.openxmlformats.org/officeDocument/2006/relationships/image" Target="../media/image66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sv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11.png"/><Relationship Id="rId4" Type="http://schemas.openxmlformats.org/officeDocument/2006/relationships/image" Target="NUL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altLang="ja-JP" dirty="0"/>
              <a:t>Multi-band photometric stereo using random sampling of channels and pixels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kumimoji="1" lang="en-US" altLang="ja-JP" dirty="0"/>
              <a:t>Daisuke Miyazaki</a:t>
            </a:r>
          </a:p>
          <a:p>
            <a:r>
              <a:rPr lang="en-US" altLang="ja-JP" dirty="0" err="1"/>
              <a:t>Koumei</a:t>
            </a:r>
            <a:r>
              <a:rPr lang="en-US" altLang="ja-JP" dirty="0"/>
              <a:t> </a:t>
            </a:r>
            <a:r>
              <a:rPr lang="en-US" altLang="ja-JP" dirty="0" err="1"/>
              <a:t>Hamaen</a:t>
            </a:r>
            <a:endParaRPr lang="en-US" altLang="ja-JP" dirty="0"/>
          </a:p>
          <a:p>
            <a:r>
              <a:rPr kumimoji="1" lang="en-US" altLang="ja-JP" dirty="0"/>
              <a:t>Hiroshima City University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0491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50D0D4E-D804-422A-B231-3FC5CF4C7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0" t="20823" r="35878" b="20785"/>
          <a:stretch/>
        </p:blipFill>
        <p:spPr>
          <a:xfrm>
            <a:off x="3441873" y="3068960"/>
            <a:ext cx="2224726" cy="2224726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F658BB1-7EBF-485C-A3BB-89A5E4449DE7}"/>
              </a:ext>
            </a:extLst>
          </p:cNvPr>
          <p:cNvSpPr/>
          <p:nvPr/>
        </p:nvSpPr>
        <p:spPr>
          <a:xfrm>
            <a:off x="4087650" y="3715767"/>
            <a:ext cx="936104" cy="93610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1E8CA64-1A2A-4011-B120-DFF5E58C87BA}"/>
              </a:ext>
            </a:extLst>
          </p:cNvPr>
          <p:cNvSpPr/>
          <p:nvPr/>
        </p:nvSpPr>
        <p:spPr>
          <a:xfrm>
            <a:off x="4519698" y="4147815"/>
            <a:ext cx="72008" cy="7200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BA7C4C4-51A4-4011-B55A-66819B870379}"/>
              </a:ext>
            </a:extLst>
          </p:cNvPr>
          <p:cNvSpPr/>
          <p:nvPr/>
        </p:nvSpPr>
        <p:spPr>
          <a:xfrm>
            <a:off x="4159658" y="3787775"/>
            <a:ext cx="792088" cy="79208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6622273-6378-48C4-8E4E-30005E7090DD}"/>
              </a:ext>
            </a:extLst>
          </p:cNvPr>
          <p:cNvSpPr/>
          <p:nvPr/>
        </p:nvSpPr>
        <p:spPr>
          <a:xfrm>
            <a:off x="4231666" y="3859783"/>
            <a:ext cx="648072" cy="64807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A82F865-3C17-4CF7-AC97-48E18D69E5B4}"/>
              </a:ext>
            </a:extLst>
          </p:cNvPr>
          <p:cNvSpPr/>
          <p:nvPr/>
        </p:nvSpPr>
        <p:spPr>
          <a:xfrm>
            <a:off x="4303674" y="3931791"/>
            <a:ext cx="504056" cy="50405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F38825D-3CAD-4CD1-BECE-00BCCD5300D6}"/>
              </a:ext>
            </a:extLst>
          </p:cNvPr>
          <p:cNvSpPr/>
          <p:nvPr/>
        </p:nvSpPr>
        <p:spPr>
          <a:xfrm>
            <a:off x="4375682" y="4003799"/>
            <a:ext cx="360040" cy="36004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28281A0-E6A3-4403-B115-ED2F2FD40A18}"/>
              </a:ext>
            </a:extLst>
          </p:cNvPr>
          <p:cNvSpPr/>
          <p:nvPr/>
        </p:nvSpPr>
        <p:spPr>
          <a:xfrm>
            <a:off x="4447690" y="4075807"/>
            <a:ext cx="216024" cy="21602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F469D97-BBA7-4374-9430-27008EE95DF7}"/>
              </a:ext>
            </a:extLst>
          </p:cNvPr>
          <p:cNvSpPr/>
          <p:nvPr/>
        </p:nvSpPr>
        <p:spPr>
          <a:xfrm>
            <a:off x="4015642" y="3643759"/>
            <a:ext cx="1080120" cy="10801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FE694C2-D881-4E57-9E48-99E59FB37E5B}"/>
              </a:ext>
            </a:extLst>
          </p:cNvPr>
          <p:cNvSpPr txBox="1"/>
          <p:nvPr/>
        </p:nvSpPr>
        <p:spPr>
          <a:xfrm>
            <a:off x="7256002" y="2995687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Interest pixel</a:t>
            </a:r>
            <a:endParaRPr kumimoji="1" lang="ja-JP" altLang="en-US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C470F56-88A9-4163-8E62-4AA5A428ED54}"/>
              </a:ext>
            </a:extLst>
          </p:cNvPr>
          <p:cNvSpPr txBox="1"/>
          <p:nvPr/>
        </p:nvSpPr>
        <p:spPr>
          <a:xfrm>
            <a:off x="7256002" y="3283719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3×3</a:t>
            </a:r>
            <a:endParaRPr kumimoji="1" lang="ja-JP" altLang="en-US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3FE5929-4F75-459D-97CF-61B663DB1B66}"/>
              </a:ext>
            </a:extLst>
          </p:cNvPr>
          <p:cNvSpPr txBox="1"/>
          <p:nvPr/>
        </p:nvSpPr>
        <p:spPr>
          <a:xfrm>
            <a:off x="7256002" y="3571751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7×7</a:t>
            </a:r>
            <a:endParaRPr kumimoji="1" lang="ja-JP" altLang="en-US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EFBF1BE-B523-498F-BEF0-842ED672AAE3}"/>
              </a:ext>
            </a:extLst>
          </p:cNvPr>
          <p:cNvSpPr txBox="1"/>
          <p:nvPr/>
        </p:nvSpPr>
        <p:spPr>
          <a:xfrm>
            <a:off x="7256002" y="3859783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13×13</a:t>
            </a:r>
            <a:endParaRPr kumimoji="1" lang="ja-JP" altLang="en-US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6FCABFC-448B-4A97-B8F6-E3C91D8223B4}"/>
              </a:ext>
            </a:extLst>
          </p:cNvPr>
          <p:cNvSpPr txBox="1"/>
          <p:nvPr/>
        </p:nvSpPr>
        <p:spPr>
          <a:xfrm>
            <a:off x="7256002" y="4147815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21×21</a:t>
            </a:r>
            <a:endParaRPr kumimoji="1" lang="ja-JP" altLang="en-US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BE00C6C-0E22-4E4E-B8FE-8A2AE0CFEA93}"/>
              </a:ext>
            </a:extLst>
          </p:cNvPr>
          <p:cNvSpPr txBox="1"/>
          <p:nvPr/>
        </p:nvSpPr>
        <p:spPr>
          <a:xfrm>
            <a:off x="7256002" y="4435847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29×29</a:t>
            </a:r>
            <a:endParaRPr kumimoji="1" lang="ja-JP" altLang="en-US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D17057D-83FC-4968-BB2F-DBF8DB416E96}"/>
              </a:ext>
            </a:extLst>
          </p:cNvPr>
          <p:cNvSpPr txBox="1"/>
          <p:nvPr/>
        </p:nvSpPr>
        <p:spPr>
          <a:xfrm>
            <a:off x="7256002" y="4723879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41×41</a:t>
            </a:r>
            <a:endParaRPr kumimoji="1" lang="ja-JP" altLang="en-US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103C763-3823-4322-A9E2-BCBA1DBE1D57}"/>
              </a:ext>
            </a:extLst>
          </p:cNvPr>
          <p:cNvSpPr txBox="1"/>
          <p:nvPr/>
        </p:nvSpPr>
        <p:spPr>
          <a:xfrm>
            <a:off x="7256002" y="5011911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55×55</a:t>
            </a:r>
            <a:endParaRPr kumimoji="1" lang="ja-JP" altLang="en-US" sz="1600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DEE5C0C2-4D75-4E29-BE38-8FD538E663A0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4591706" y="3164964"/>
            <a:ext cx="2664296" cy="105485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FCCFF12B-9FD4-49B3-BEF2-08FE9C5C6FF7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4663714" y="3452996"/>
            <a:ext cx="2592288" cy="83883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CA1802A4-F6A4-4F59-9047-86C00963C467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4735722" y="3741028"/>
            <a:ext cx="2520280" cy="6228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8CF9C2C8-B918-4C54-BD82-395B66CA950A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4807730" y="4029060"/>
            <a:ext cx="2448272" cy="40678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8A00C90B-CDD1-46A6-80E4-FA8EA29DCCC7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4879738" y="4317092"/>
            <a:ext cx="2376264" cy="19076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001420EE-10C6-46E3-BB68-1AE8444DB65F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4951746" y="4579864"/>
            <a:ext cx="2304256" cy="2526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2E15A4EE-8D51-4319-8E65-577136BCAE18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5023754" y="4651872"/>
            <a:ext cx="2232248" cy="24128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7612D844-9048-4650-8374-2768EACA342F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5095762" y="4723880"/>
            <a:ext cx="2160240" cy="45730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87C102C-85C5-447D-9F38-5FA523DD5CB5}"/>
              </a:ext>
            </a:extLst>
          </p:cNvPr>
          <p:cNvSpPr txBox="1"/>
          <p:nvPr/>
        </p:nvSpPr>
        <p:spPr>
          <a:xfrm>
            <a:off x="2483768" y="620688"/>
            <a:ext cx="4194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We have to choose same albedo pixels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E205A2A-E5DA-4175-99B9-C31E4F937D0C}"/>
              </a:ext>
            </a:extLst>
          </p:cNvPr>
          <p:cNvSpPr txBox="1"/>
          <p:nvPr/>
        </p:nvSpPr>
        <p:spPr>
          <a:xfrm>
            <a:off x="2051720" y="1484784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Near pixels</a:t>
            </a:r>
            <a:r>
              <a:rPr kumimoji="1" lang="en-US" altLang="ja-JP" dirty="0"/>
              <a:t> have high possibility: Same albedo</a:t>
            </a:r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4734292-3A05-46A1-892F-53F6A89D381F}"/>
              </a:ext>
            </a:extLst>
          </p:cNvPr>
          <p:cNvSpPr txBox="1"/>
          <p:nvPr/>
        </p:nvSpPr>
        <p:spPr>
          <a:xfrm>
            <a:off x="2555776" y="1844824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Not always true</a:t>
            </a:r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336AADD-25EC-4F18-A9D3-837C39517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Choose 8 pixels randomly</a:t>
            </a:r>
            <a:endParaRPr kumimoji="1" lang="ja-JP" altLang="en-US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7B07DC8-D292-4936-BDF1-45D9992D96F6}"/>
              </a:ext>
            </a:extLst>
          </p:cNvPr>
          <p:cNvSpPr txBox="1"/>
          <p:nvPr/>
        </p:nvSpPr>
        <p:spPr>
          <a:xfrm>
            <a:off x="4932040" y="184482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C00000"/>
                </a:solidFill>
              </a:rPr>
              <a:t>Randomly choose</a:t>
            </a:r>
            <a:endParaRPr kumimoji="1" lang="ja-JP" altLang="en-US" b="1" dirty="0">
              <a:solidFill>
                <a:srgbClr val="C00000"/>
              </a:solidFill>
            </a:endParaRPr>
          </a:p>
        </p:txBody>
      </p:sp>
      <p:sp>
        <p:nvSpPr>
          <p:cNvPr id="42" name="矢印: 右 41">
            <a:extLst>
              <a:ext uri="{FF2B5EF4-FFF2-40B4-BE49-F238E27FC236}">
                <a16:creationId xmlns:a16="http://schemas.microsoft.com/office/drawing/2014/main" id="{49AF40D0-FB20-4BDA-BAFE-E5C315B1372E}"/>
              </a:ext>
            </a:extLst>
          </p:cNvPr>
          <p:cNvSpPr/>
          <p:nvPr/>
        </p:nvSpPr>
        <p:spPr bwMode="auto">
          <a:xfrm>
            <a:off x="4427984" y="1916832"/>
            <a:ext cx="432048" cy="288032"/>
          </a:xfrm>
          <a:prstGeom prst="rightArrow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8404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>
            <a:extLst>
              <a:ext uri="{FF2B5EF4-FFF2-40B4-BE49-F238E27FC236}">
                <a16:creationId xmlns:a16="http://schemas.microsoft.com/office/drawing/2014/main" id="{214F7EB6-160F-4969-B25B-F310DC2F6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Choose 4 channels randomly</a:t>
            </a:r>
            <a:endParaRPr lang="ja-JP" altLang="en-US" dirty="0"/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587DC957-9FEA-4053-B21F-5B81B67F5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429000"/>
            <a:ext cx="1080120" cy="108012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8323CF69-B015-4C42-BF96-CD1A78611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3429000"/>
            <a:ext cx="1080120" cy="108012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6A0AC39D-4D01-4500-B5D7-4D770D18E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3429000"/>
            <a:ext cx="1080120" cy="108012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80D9B6DB-8250-4266-A2C4-817682B9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936" y="3429000"/>
            <a:ext cx="1080120" cy="108012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41711728-104E-4197-982E-E509E708DC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8064" y="3429000"/>
            <a:ext cx="1080120" cy="108012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0B584C8D-7B2B-434A-8FEB-0C834BA98F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0192" y="3429000"/>
            <a:ext cx="1080120" cy="108012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8132A060-4ADA-44C2-A626-63A578ACE0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2320" y="3429000"/>
            <a:ext cx="1080120" cy="1080120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5370CFB-A9E9-4513-AFAD-A0512FB59663}"/>
              </a:ext>
            </a:extLst>
          </p:cNvPr>
          <p:cNvSpPr txBox="1"/>
          <p:nvPr/>
        </p:nvSpPr>
        <p:spPr>
          <a:xfrm>
            <a:off x="3563888" y="4797152"/>
            <a:ext cx="2089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Diffuse reflection</a:t>
            </a:r>
            <a:endParaRPr kumimoji="1" lang="ja-JP" alt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2C63E87-85D0-49AF-8181-6661C443007C}"/>
              </a:ext>
            </a:extLst>
          </p:cNvPr>
          <p:cNvSpPr txBox="1"/>
          <p:nvPr/>
        </p:nvSpPr>
        <p:spPr>
          <a:xfrm>
            <a:off x="1115616" y="2924944"/>
            <a:ext cx="2308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Specular reflection</a:t>
            </a:r>
            <a:endParaRPr kumimoji="1" lang="ja-JP" alt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B2CC989-A29D-4EFF-A879-83E87E299B18}"/>
              </a:ext>
            </a:extLst>
          </p:cNvPr>
          <p:cNvSpPr txBox="1"/>
          <p:nvPr/>
        </p:nvSpPr>
        <p:spPr>
          <a:xfrm>
            <a:off x="5148064" y="2924944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Shadow</a:t>
            </a:r>
            <a:endParaRPr kumimoji="1" lang="ja-JP" alt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42A8D489-E17C-4B04-BA93-7BE5810D6244}"/>
              </a:ext>
            </a:extLst>
          </p:cNvPr>
          <p:cNvSpPr/>
          <p:nvPr/>
        </p:nvSpPr>
        <p:spPr>
          <a:xfrm>
            <a:off x="2195736" y="3933056"/>
            <a:ext cx="14401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E4FA86F1-D3C1-42DA-9861-01EE902F84E2}"/>
              </a:ext>
            </a:extLst>
          </p:cNvPr>
          <p:cNvSpPr/>
          <p:nvPr/>
        </p:nvSpPr>
        <p:spPr>
          <a:xfrm>
            <a:off x="5652120" y="3933056"/>
            <a:ext cx="14401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A142401E-723E-4947-85C6-E33806B96789}"/>
              </a:ext>
            </a:extLst>
          </p:cNvPr>
          <p:cNvSpPr/>
          <p:nvPr/>
        </p:nvSpPr>
        <p:spPr>
          <a:xfrm>
            <a:off x="1043608" y="3933056"/>
            <a:ext cx="14401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AF3226D8-3F78-42FF-8152-8C2DFD0C719D}"/>
              </a:ext>
            </a:extLst>
          </p:cNvPr>
          <p:cNvSpPr/>
          <p:nvPr/>
        </p:nvSpPr>
        <p:spPr>
          <a:xfrm>
            <a:off x="3347864" y="3933056"/>
            <a:ext cx="14401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095FDC61-0DEF-4D9F-B1F0-B3BE275E4CE7}"/>
              </a:ext>
            </a:extLst>
          </p:cNvPr>
          <p:cNvSpPr/>
          <p:nvPr/>
        </p:nvSpPr>
        <p:spPr>
          <a:xfrm>
            <a:off x="4499992" y="3933056"/>
            <a:ext cx="14401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8177859-48E4-4F2F-AB39-4BED9C18EC2C}"/>
              </a:ext>
            </a:extLst>
          </p:cNvPr>
          <p:cNvSpPr/>
          <p:nvPr/>
        </p:nvSpPr>
        <p:spPr>
          <a:xfrm>
            <a:off x="6804248" y="3933056"/>
            <a:ext cx="14401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ECA1BD3D-7ACA-49DA-B4AE-FD7DEF49E12C}"/>
              </a:ext>
            </a:extLst>
          </p:cNvPr>
          <p:cNvSpPr/>
          <p:nvPr/>
        </p:nvSpPr>
        <p:spPr>
          <a:xfrm>
            <a:off x="7956376" y="3933056"/>
            <a:ext cx="14401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161C30E8-0A7A-45DE-915C-6604C02530BD}"/>
              </a:ext>
            </a:extLst>
          </p:cNvPr>
          <p:cNvCxnSpPr>
            <a:cxnSpLocks/>
          </p:cNvCxnSpPr>
          <p:nvPr/>
        </p:nvCxnSpPr>
        <p:spPr>
          <a:xfrm>
            <a:off x="5724128" y="3284984"/>
            <a:ext cx="0" cy="64807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9FEEA1B1-ECBE-4F3E-AC35-467D3D5301A3}"/>
              </a:ext>
            </a:extLst>
          </p:cNvPr>
          <p:cNvCxnSpPr>
            <a:cxnSpLocks/>
          </p:cNvCxnSpPr>
          <p:nvPr/>
        </p:nvCxnSpPr>
        <p:spPr>
          <a:xfrm>
            <a:off x="2267744" y="3284984"/>
            <a:ext cx="0" cy="64807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885ADB81-B384-4532-A1CB-B409A636092D}"/>
              </a:ext>
            </a:extLst>
          </p:cNvPr>
          <p:cNvCxnSpPr>
            <a:cxnSpLocks/>
          </p:cNvCxnSpPr>
          <p:nvPr/>
        </p:nvCxnSpPr>
        <p:spPr>
          <a:xfrm flipV="1">
            <a:off x="1115616" y="4077072"/>
            <a:ext cx="0" cy="576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B050E6B4-F6D1-4CF6-BF6C-59EEF316CC62}"/>
              </a:ext>
            </a:extLst>
          </p:cNvPr>
          <p:cNvCxnSpPr>
            <a:cxnSpLocks/>
          </p:cNvCxnSpPr>
          <p:nvPr/>
        </p:nvCxnSpPr>
        <p:spPr>
          <a:xfrm flipV="1">
            <a:off x="3419872" y="4077072"/>
            <a:ext cx="0" cy="576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8D3A8381-08A2-4DA1-A06A-A9CA1A2283E2}"/>
              </a:ext>
            </a:extLst>
          </p:cNvPr>
          <p:cNvCxnSpPr>
            <a:cxnSpLocks/>
          </p:cNvCxnSpPr>
          <p:nvPr/>
        </p:nvCxnSpPr>
        <p:spPr>
          <a:xfrm flipV="1">
            <a:off x="4572000" y="4077072"/>
            <a:ext cx="0" cy="576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8A483D57-62E6-4A99-AB1F-6AEF65E33E2D}"/>
              </a:ext>
            </a:extLst>
          </p:cNvPr>
          <p:cNvCxnSpPr>
            <a:cxnSpLocks/>
          </p:cNvCxnSpPr>
          <p:nvPr/>
        </p:nvCxnSpPr>
        <p:spPr>
          <a:xfrm flipV="1">
            <a:off x="6876256" y="4077072"/>
            <a:ext cx="0" cy="576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0D9BCFCD-B1AF-4BAC-9CF2-666F800516A0}"/>
              </a:ext>
            </a:extLst>
          </p:cNvPr>
          <p:cNvCxnSpPr>
            <a:cxnSpLocks/>
          </p:cNvCxnSpPr>
          <p:nvPr/>
        </p:nvCxnSpPr>
        <p:spPr>
          <a:xfrm flipV="1">
            <a:off x="8028384" y="4077072"/>
            <a:ext cx="0" cy="576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8827ECAC-0FBF-468C-9073-B38E60185B80}"/>
              </a:ext>
            </a:extLst>
          </p:cNvPr>
          <p:cNvCxnSpPr/>
          <p:nvPr/>
        </p:nvCxnSpPr>
        <p:spPr>
          <a:xfrm>
            <a:off x="1115616" y="4653136"/>
            <a:ext cx="691276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2C475497-ADBC-4789-9A28-9B3C3DA526EC}"/>
              </a:ext>
            </a:extLst>
          </p:cNvPr>
          <p:cNvCxnSpPr>
            <a:cxnSpLocks/>
          </p:cNvCxnSpPr>
          <p:nvPr/>
        </p:nvCxnSpPr>
        <p:spPr>
          <a:xfrm>
            <a:off x="4572000" y="4653136"/>
            <a:ext cx="0" cy="14401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686BD4-ECDC-4A02-BC63-902F00B7F7A7}"/>
              </a:ext>
            </a:extLst>
          </p:cNvPr>
          <p:cNvSpPr txBox="1"/>
          <p:nvPr/>
        </p:nvSpPr>
        <p:spPr>
          <a:xfrm>
            <a:off x="2051720" y="611396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Some channel includes shadows and </a:t>
            </a:r>
            <a:r>
              <a:rPr kumimoji="1" lang="en-US" altLang="ja-JP" dirty="0" err="1"/>
              <a:t>speculars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A268124-0109-427F-9D51-01DE657C9228}"/>
              </a:ext>
            </a:extLst>
          </p:cNvPr>
          <p:cNvSpPr txBox="1"/>
          <p:nvPr/>
        </p:nvSpPr>
        <p:spPr>
          <a:xfrm>
            <a:off x="1763688" y="1475492"/>
            <a:ext cx="568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Brighter channels</a:t>
            </a:r>
            <a:r>
              <a:rPr kumimoji="1" lang="en-US" altLang="ja-JP" dirty="0"/>
              <a:t> have high possibility: Non shadow</a:t>
            </a:r>
            <a:endParaRPr kumimoji="1" lang="ja-JP" altLang="en-US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8B232E6-D348-4965-A9D6-1BA0E48DA975}"/>
              </a:ext>
            </a:extLst>
          </p:cNvPr>
          <p:cNvSpPr txBox="1"/>
          <p:nvPr/>
        </p:nvSpPr>
        <p:spPr>
          <a:xfrm>
            <a:off x="2555776" y="1844824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Not always true</a:t>
            </a:r>
            <a:endParaRPr kumimoji="1" lang="ja-JP" altLang="en-US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DA891F4-749D-4123-8AA9-4473D7FC1107}"/>
              </a:ext>
            </a:extLst>
          </p:cNvPr>
          <p:cNvSpPr txBox="1"/>
          <p:nvPr/>
        </p:nvSpPr>
        <p:spPr>
          <a:xfrm>
            <a:off x="4932040" y="184482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C00000"/>
                </a:solidFill>
              </a:rPr>
              <a:t>Randomly choose</a:t>
            </a:r>
            <a:endParaRPr kumimoji="1" lang="ja-JP" altLang="en-US" b="1" dirty="0">
              <a:solidFill>
                <a:srgbClr val="C00000"/>
              </a:solidFill>
            </a:endParaRPr>
          </a:p>
        </p:txBody>
      </p:sp>
      <p:sp>
        <p:nvSpPr>
          <p:cNvPr id="50" name="矢印: 右 49">
            <a:extLst>
              <a:ext uri="{FF2B5EF4-FFF2-40B4-BE49-F238E27FC236}">
                <a16:creationId xmlns:a16="http://schemas.microsoft.com/office/drawing/2014/main" id="{26D94D38-9C41-4F4B-8EDD-DA9BD5AE1922}"/>
              </a:ext>
            </a:extLst>
          </p:cNvPr>
          <p:cNvSpPr/>
          <p:nvPr/>
        </p:nvSpPr>
        <p:spPr bwMode="auto">
          <a:xfrm>
            <a:off x="4427984" y="1916832"/>
            <a:ext cx="432048" cy="288032"/>
          </a:xfrm>
          <a:prstGeom prst="rightArrow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6206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523464-7531-44D1-810A-3BBE648A9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Calculated surface normal</a:t>
            </a:r>
            <a:endParaRPr kumimoji="1" lang="ja-JP" altLang="en-US" dirty="0"/>
          </a:p>
        </p:txBody>
      </p:sp>
      <p:sp>
        <p:nvSpPr>
          <p:cNvPr id="30" name="円弧 29">
            <a:extLst>
              <a:ext uri="{FF2B5EF4-FFF2-40B4-BE49-F238E27FC236}">
                <a16:creationId xmlns:a16="http://schemas.microsoft.com/office/drawing/2014/main" id="{7F8ADBFB-CF50-4B88-AC25-7A1231F2B081}"/>
              </a:ext>
            </a:extLst>
          </p:cNvPr>
          <p:cNvSpPr/>
          <p:nvPr/>
        </p:nvSpPr>
        <p:spPr>
          <a:xfrm>
            <a:off x="1763688" y="3284984"/>
            <a:ext cx="2880320" cy="2880320"/>
          </a:xfrm>
          <a:prstGeom prst="arc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弧 30">
            <a:extLst>
              <a:ext uri="{FF2B5EF4-FFF2-40B4-BE49-F238E27FC236}">
                <a16:creationId xmlns:a16="http://schemas.microsoft.com/office/drawing/2014/main" id="{90D2FA17-88A5-4DC8-A13B-E4F7F1373268}"/>
              </a:ext>
            </a:extLst>
          </p:cNvPr>
          <p:cNvSpPr/>
          <p:nvPr/>
        </p:nvSpPr>
        <p:spPr>
          <a:xfrm>
            <a:off x="3779912" y="3284984"/>
            <a:ext cx="2880320" cy="2880320"/>
          </a:xfrm>
          <a:prstGeom prst="arc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弧 31">
            <a:extLst>
              <a:ext uri="{FF2B5EF4-FFF2-40B4-BE49-F238E27FC236}">
                <a16:creationId xmlns:a16="http://schemas.microsoft.com/office/drawing/2014/main" id="{E393B2DA-C1D1-48C7-AF28-7E885FDE0472}"/>
              </a:ext>
            </a:extLst>
          </p:cNvPr>
          <p:cNvSpPr/>
          <p:nvPr/>
        </p:nvSpPr>
        <p:spPr>
          <a:xfrm>
            <a:off x="5796136" y="3284984"/>
            <a:ext cx="2880320" cy="2880320"/>
          </a:xfrm>
          <a:prstGeom prst="arc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79326430-9DA9-4610-9263-D78270C00982}"/>
              </a:ext>
            </a:extLst>
          </p:cNvPr>
          <p:cNvCxnSpPr/>
          <p:nvPr/>
        </p:nvCxnSpPr>
        <p:spPr>
          <a:xfrm flipV="1">
            <a:off x="4211960" y="2996952"/>
            <a:ext cx="720080" cy="7200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95458D85-2F82-469E-B023-4B5D0148C60E}"/>
              </a:ext>
            </a:extLst>
          </p:cNvPr>
          <p:cNvCxnSpPr/>
          <p:nvPr/>
        </p:nvCxnSpPr>
        <p:spPr>
          <a:xfrm flipV="1">
            <a:off x="6228184" y="2996952"/>
            <a:ext cx="720080" cy="7200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B42D0551-36B9-42DF-BE3D-12760D101E75}"/>
              </a:ext>
            </a:extLst>
          </p:cNvPr>
          <p:cNvCxnSpPr>
            <a:cxnSpLocks/>
          </p:cNvCxnSpPr>
          <p:nvPr/>
        </p:nvCxnSpPr>
        <p:spPr>
          <a:xfrm flipV="1">
            <a:off x="8244408" y="2780928"/>
            <a:ext cx="288032" cy="93610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6994DAA-8CA7-4483-97DC-4939A0155A32}"/>
              </a:ext>
            </a:extLst>
          </p:cNvPr>
          <p:cNvSpPr txBox="1"/>
          <p:nvPr/>
        </p:nvSpPr>
        <p:spPr>
          <a:xfrm>
            <a:off x="3203848" y="4725144"/>
            <a:ext cx="1420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True normal</a:t>
            </a:r>
            <a:endParaRPr kumimoji="1" lang="ja-JP" alt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FB73F37-AF16-4DFB-BE0C-3EB9948FA91B}"/>
              </a:ext>
            </a:extLst>
          </p:cNvPr>
          <p:cNvSpPr txBox="1"/>
          <p:nvPr/>
        </p:nvSpPr>
        <p:spPr>
          <a:xfrm>
            <a:off x="4932040" y="4725144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Calculated normal</a:t>
            </a:r>
            <a:endParaRPr lang="en-US" altLang="ja-JP" dirty="0">
              <a:latin typeface="+mj-lt"/>
              <a:cs typeface="Arial" panose="020B0604020202020204" pitchFamily="34" charset="0"/>
            </a:endParaRP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(constant albedo)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21F561C-AB95-4A81-9636-DC33160B5185}"/>
              </a:ext>
            </a:extLst>
          </p:cNvPr>
          <p:cNvSpPr txBox="1"/>
          <p:nvPr/>
        </p:nvSpPr>
        <p:spPr>
          <a:xfrm>
            <a:off x="7020272" y="4725144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Calculated normal</a:t>
            </a:r>
            <a:endParaRPr lang="en-US" altLang="ja-JP" dirty="0">
              <a:latin typeface="+mj-lt"/>
              <a:cs typeface="Arial" panose="020B0604020202020204" pitchFamily="34" charset="0"/>
            </a:endParaRPr>
          </a:p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(variable albedo)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F5E3A2E-AF75-43F8-9540-4732B9291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48680"/>
            <a:ext cx="2520280" cy="252028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75B2CBA-843C-4359-BBC5-754D89B5F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140968"/>
            <a:ext cx="2520280" cy="252028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C6B22E6-7DF3-4807-BECF-EC4654AC82ED}"/>
              </a:ext>
            </a:extLst>
          </p:cNvPr>
          <p:cNvSpPr/>
          <p:nvPr/>
        </p:nvSpPr>
        <p:spPr>
          <a:xfrm>
            <a:off x="1187624" y="1516142"/>
            <a:ext cx="144016" cy="14401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5588F7A-5E3B-453A-B7E7-A78B5AB3D7D6}"/>
              </a:ext>
            </a:extLst>
          </p:cNvPr>
          <p:cNvSpPr/>
          <p:nvPr/>
        </p:nvSpPr>
        <p:spPr>
          <a:xfrm>
            <a:off x="1187624" y="4077072"/>
            <a:ext cx="144016" cy="14401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F9B7422-57C9-45D5-B3F2-B84136233844}"/>
              </a:ext>
            </a:extLst>
          </p:cNvPr>
          <p:cNvSpPr/>
          <p:nvPr/>
        </p:nvSpPr>
        <p:spPr>
          <a:xfrm>
            <a:off x="1475656" y="2060848"/>
            <a:ext cx="14401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0A4720A-2773-43EF-AF72-C4083C36EC10}"/>
              </a:ext>
            </a:extLst>
          </p:cNvPr>
          <p:cNvSpPr/>
          <p:nvPr/>
        </p:nvSpPr>
        <p:spPr>
          <a:xfrm>
            <a:off x="323528" y="1772816"/>
            <a:ext cx="14401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65ED21A-3BA9-4A1C-AB2E-980B49E9B53D}"/>
              </a:ext>
            </a:extLst>
          </p:cNvPr>
          <p:cNvSpPr/>
          <p:nvPr/>
        </p:nvSpPr>
        <p:spPr>
          <a:xfrm>
            <a:off x="1475656" y="620688"/>
            <a:ext cx="14401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C8CE069-A828-49F6-B821-024D5E92F5E2}"/>
              </a:ext>
            </a:extLst>
          </p:cNvPr>
          <p:cNvSpPr/>
          <p:nvPr/>
        </p:nvSpPr>
        <p:spPr>
          <a:xfrm>
            <a:off x="1475656" y="2812286"/>
            <a:ext cx="14401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0CCA9C6-AFA9-4AE8-ADC1-6A6605F4496B}"/>
              </a:ext>
            </a:extLst>
          </p:cNvPr>
          <p:cNvSpPr/>
          <p:nvPr/>
        </p:nvSpPr>
        <p:spPr>
          <a:xfrm>
            <a:off x="1619672" y="1484784"/>
            <a:ext cx="14401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1AEEC74-FF55-4645-B015-69F76193D838}"/>
              </a:ext>
            </a:extLst>
          </p:cNvPr>
          <p:cNvSpPr/>
          <p:nvPr/>
        </p:nvSpPr>
        <p:spPr>
          <a:xfrm>
            <a:off x="1187624" y="1988840"/>
            <a:ext cx="14401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8EC781C-6DF7-49C3-B062-1892B0152584}"/>
              </a:ext>
            </a:extLst>
          </p:cNvPr>
          <p:cNvSpPr/>
          <p:nvPr/>
        </p:nvSpPr>
        <p:spPr>
          <a:xfrm>
            <a:off x="2483768" y="1700808"/>
            <a:ext cx="14401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8B6E747-62BF-43B8-9DDD-B1DA9CB91C94}"/>
              </a:ext>
            </a:extLst>
          </p:cNvPr>
          <p:cNvSpPr/>
          <p:nvPr/>
        </p:nvSpPr>
        <p:spPr>
          <a:xfrm>
            <a:off x="1763688" y="3645024"/>
            <a:ext cx="14401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9D632F7-5B15-450E-80B5-3BF990BBB1C5}"/>
              </a:ext>
            </a:extLst>
          </p:cNvPr>
          <p:cNvSpPr/>
          <p:nvPr/>
        </p:nvSpPr>
        <p:spPr>
          <a:xfrm>
            <a:off x="1187624" y="3645024"/>
            <a:ext cx="14401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37FC6EC-724E-4B90-BB1B-C7BE1CAC73B4}"/>
              </a:ext>
            </a:extLst>
          </p:cNvPr>
          <p:cNvSpPr/>
          <p:nvPr/>
        </p:nvSpPr>
        <p:spPr>
          <a:xfrm>
            <a:off x="755576" y="4653136"/>
            <a:ext cx="14401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3B932D5C-83FD-48BB-9D2E-1F58C583EE81}"/>
              </a:ext>
            </a:extLst>
          </p:cNvPr>
          <p:cNvSpPr/>
          <p:nvPr/>
        </p:nvSpPr>
        <p:spPr>
          <a:xfrm>
            <a:off x="2123728" y="4581128"/>
            <a:ext cx="14401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336310D-AA59-404B-8D29-1F414F094C85}"/>
              </a:ext>
            </a:extLst>
          </p:cNvPr>
          <p:cNvSpPr/>
          <p:nvPr/>
        </p:nvSpPr>
        <p:spPr>
          <a:xfrm>
            <a:off x="1763688" y="5013176"/>
            <a:ext cx="14401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19EC08F1-8717-4426-987E-36A0B8E070E4}"/>
              </a:ext>
            </a:extLst>
          </p:cNvPr>
          <p:cNvSpPr/>
          <p:nvPr/>
        </p:nvSpPr>
        <p:spPr>
          <a:xfrm>
            <a:off x="2195736" y="4077072"/>
            <a:ext cx="14401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30D737C2-F3C4-487C-9276-D4EFC1D16303}"/>
              </a:ext>
            </a:extLst>
          </p:cNvPr>
          <p:cNvSpPr/>
          <p:nvPr/>
        </p:nvSpPr>
        <p:spPr>
          <a:xfrm>
            <a:off x="1115616" y="5013176"/>
            <a:ext cx="14401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9BE4B12-2962-4BB2-B5FD-D203CC9A085C}"/>
              </a:ext>
            </a:extLst>
          </p:cNvPr>
          <p:cNvSpPr txBox="1"/>
          <p:nvPr/>
        </p:nvSpPr>
        <p:spPr>
          <a:xfrm>
            <a:off x="827584" y="162880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Same albedo</a:t>
            </a:r>
            <a:endParaRPr kumimoji="1" lang="ja-JP" alt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30DDABE-1AD3-4BCA-862F-ED41F36AC26C}"/>
              </a:ext>
            </a:extLst>
          </p:cNvPr>
          <p:cNvSpPr txBox="1"/>
          <p:nvPr/>
        </p:nvSpPr>
        <p:spPr>
          <a:xfrm>
            <a:off x="683568" y="4221088"/>
            <a:ext cx="1809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Different albedo</a:t>
            </a:r>
            <a:endParaRPr kumimoji="1" lang="ja-JP" alt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269C0CC-035F-429B-8CDD-B0D1618DE758}"/>
              </a:ext>
            </a:extLst>
          </p:cNvPr>
          <p:cNvSpPr txBox="1"/>
          <p:nvPr/>
        </p:nvSpPr>
        <p:spPr>
          <a:xfrm>
            <a:off x="3131840" y="54868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Interest pixel</a:t>
            </a:r>
            <a:endParaRPr kumimoji="1" lang="ja-JP" altLang="en-US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51ECF7E5-69CC-4BDA-8E93-AA3EC5809F25}"/>
              </a:ext>
            </a:extLst>
          </p:cNvPr>
          <p:cNvCxnSpPr>
            <a:cxnSpLocks/>
            <a:stCxn id="41" idx="1"/>
            <a:endCxn id="14" idx="0"/>
          </p:cNvCxnSpPr>
          <p:nvPr/>
        </p:nvCxnSpPr>
        <p:spPr>
          <a:xfrm flipH="1">
            <a:off x="1259632" y="733346"/>
            <a:ext cx="1872208" cy="782796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2FC7B10C-9DC1-44F1-88F4-3BE67F45F6AD}"/>
              </a:ext>
            </a:extLst>
          </p:cNvPr>
          <p:cNvCxnSpPr>
            <a:cxnSpLocks/>
            <a:stCxn id="41" idx="2"/>
            <a:endCxn id="15" idx="0"/>
          </p:cNvCxnSpPr>
          <p:nvPr/>
        </p:nvCxnSpPr>
        <p:spPr>
          <a:xfrm flipH="1">
            <a:off x="1259632" y="918012"/>
            <a:ext cx="2618566" cy="3159060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DDBCA61-A219-4925-ABF6-FD5B636B8CA1}"/>
              </a:ext>
            </a:extLst>
          </p:cNvPr>
          <p:cNvSpPr txBox="1"/>
          <p:nvPr/>
        </p:nvSpPr>
        <p:spPr>
          <a:xfrm>
            <a:off x="3131840" y="193889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Chosen pixel</a:t>
            </a:r>
            <a:endParaRPr kumimoji="1" lang="ja-JP" altLang="en-US" dirty="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76EC572E-AFD2-4741-8D8E-99CF40363C88}"/>
              </a:ext>
            </a:extLst>
          </p:cNvPr>
          <p:cNvCxnSpPr>
            <a:cxnSpLocks/>
            <a:stCxn id="44" idx="1"/>
            <a:endCxn id="18" idx="0"/>
          </p:cNvCxnSpPr>
          <p:nvPr/>
        </p:nvCxnSpPr>
        <p:spPr>
          <a:xfrm flipH="1" flipV="1">
            <a:off x="1547664" y="620688"/>
            <a:ext cx="1584176" cy="1502876"/>
          </a:xfrm>
          <a:prstGeom prst="straightConnector1">
            <a:avLst/>
          </a:prstGeom>
          <a:ln w="127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CF80FF12-ADF8-4727-90F1-F3C63F36D210}"/>
              </a:ext>
            </a:extLst>
          </p:cNvPr>
          <p:cNvCxnSpPr>
            <a:cxnSpLocks/>
            <a:stCxn id="44" idx="1"/>
            <a:endCxn id="16" idx="0"/>
          </p:cNvCxnSpPr>
          <p:nvPr/>
        </p:nvCxnSpPr>
        <p:spPr>
          <a:xfrm flipH="1" flipV="1">
            <a:off x="1547664" y="2060848"/>
            <a:ext cx="1584176" cy="62716"/>
          </a:xfrm>
          <a:prstGeom prst="straightConnector1">
            <a:avLst/>
          </a:prstGeom>
          <a:ln w="127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0995145D-419B-41C1-83FC-CB8AE4F514F3}"/>
              </a:ext>
            </a:extLst>
          </p:cNvPr>
          <p:cNvCxnSpPr>
            <a:cxnSpLocks/>
            <a:stCxn id="44" idx="1"/>
            <a:endCxn id="17" idx="0"/>
          </p:cNvCxnSpPr>
          <p:nvPr/>
        </p:nvCxnSpPr>
        <p:spPr>
          <a:xfrm flipH="1" flipV="1">
            <a:off x="395536" y="1772816"/>
            <a:ext cx="2736304" cy="350748"/>
          </a:xfrm>
          <a:prstGeom prst="straightConnector1">
            <a:avLst/>
          </a:prstGeom>
          <a:ln w="127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45CD3B3C-9871-4B63-85B7-8DC8361C1EEA}"/>
              </a:ext>
            </a:extLst>
          </p:cNvPr>
          <p:cNvCxnSpPr>
            <a:cxnSpLocks/>
            <a:stCxn id="44" idx="1"/>
            <a:endCxn id="19" idx="0"/>
          </p:cNvCxnSpPr>
          <p:nvPr/>
        </p:nvCxnSpPr>
        <p:spPr>
          <a:xfrm flipH="1">
            <a:off x="1547664" y="2123564"/>
            <a:ext cx="1584176" cy="688722"/>
          </a:xfrm>
          <a:prstGeom prst="straightConnector1">
            <a:avLst/>
          </a:prstGeom>
          <a:ln w="127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43D70314-48A1-44BB-AD4B-995A36558FF4}"/>
              </a:ext>
            </a:extLst>
          </p:cNvPr>
          <p:cNvCxnSpPr>
            <a:cxnSpLocks/>
            <a:stCxn id="44" idx="1"/>
            <a:endCxn id="22" idx="0"/>
          </p:cNvCxnSpPr>
          <p:nvPr/>
        </p:nvCxnSpPr>
        <p:spPr>
          <a:xfrm flipH="1" flipV="1">
            <a:off x="2555776" y="1700808"/>
            <a:ext cx="576064" cy="422756"/>
          </a:xfrm>
          <a:prstGeom prst="straightConnector1">
            <a:avLst/>
          </a:prstGeom>
          <a:ln w="127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46FE6D32-759D-4CF6-A624-8718944BE424}"/>
              </a:ext>
            </a:extLst>
          </p:cNvPr>
          <p:cNvCxnSpPr>
            <a:cxnSpLocks/>
            <a:stCxn id="44" idx="1"/>
            <a:endCxn id="20" idx="0"/>
          </p:cNvCxnSpPr>
          <p:nvPr/>
        </p:nvCxnSpPr>
        <p:spPr>
          <a:xfrm flipH="1" flipV="1">
            <a:off x="1691680" y="1484784"/>
            <a:ext cx="1440160" cy="638780"/>
          </a:xfrm>
          <a:prstGeom prst="straightConnector1">
            <a:avLst/>
          </a:prstGeom>
          <a:ln w="127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81EC56A1-38A4-4396-A977-D1169DC4ABC5}"/>
              </a:ext>
            </a:extLst>
          </p:cNvPr>
          <p:cNvCxnSpPr>
            <a:cxnSpLocks/>
            <a:stCxn id="44" idx="1"/>
            <a:endCxn id="21" idx="0"/>
          </p:cNvCxnSpPr>
          <p:nvPr/>
        </p:nvCxnSpPr>
        <p:spPr>
          <a:xfrm flipH="1" flipV="1">
            <a:off x="1259632" y="1988840"/>
            <a:ext cx="1872208" cy="134724"/>
          </a:xfrm>
          <a:prstGeom prst="straightConnector1">
            <a:avLst/>
          </a:prstGeom>
          <a:ln w="127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CD4AE9F1-C3FB-45A8-88BB-BF7FBB533CE4}"/>
              </a:ext>
            </a:extLst>
          </p:cNvPr>
          <p:cNvCxnSpPr>
            <a:cxnSpLocks/>
            <a:stCxn id="44" idx="2"/>
            <a:endCxn id="24" idx="0"/>
          </p:cNvCxnSpPr>
          <p:nvPr/>
        </p:nvCxnSpPr>
        <p:spPr>
          <a:xfrm flipH="1">
            <a:off x="1259632" y="2308230"/>
            <a:ext cx="2631390" cy="1336794"/>
          </a:xfrm>
          <a:prstGeom prst="straightConnector1">
            <a:avLst/>
          </a:prstGeom>
          <a:ln w="127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CF7FCFE5-3E15-4E31-B6FC-4CF76B87C801}"/>
              </a:ext>
            </a:extLst>
          </p:cNvPr>
          <p:cNvCxnSpPr>
            <a:cxnSpLocks/>
            <a:stCxn id="44" idx="2"/>
            <a:endCxn id="25" idx="0"/>
          </p:cNvCxnSpPr>
          <p:nvPr/>
        </p:nvCxnSpPr>
        <p:spPr>
          <a:xfrm flipH="1">
            <a:off x="827584" y="2308230"/>
            <a:ext cx="3063438" cy="2344906"/>
          </a:xfrm>
          <a:prstGeom prst="straightConnector1">
            <a:avLst/>
          </a:prstGeom>
          <a:ln w="127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0587BD35-4D53-4A9D-BABF-C113C47D4AF5}"/>
              </a:ext>
            </a:extLst>
          </p:cNvPr>
          <p:cNvCxnSpPr>
            <a:cxnSpLocks/>
            <a:stCxn id="44" idx="2"/>
            <a:endCxn id="26" idx="0"/>
          </p:cNvCxnSpPr>
          <p:nvPr/>
        </p:nvCxnSpPr>
        <p:spPr>
          <a:xfrm flipH="1">
            <a:off x="2195736" y="2308230"/>
            <a:ext cx="1695286" cy="2272898"/>
          </a:xfrm>
          <a:prstGeom prst="straightConnector1">
            <a:avLst/>
          </a:prstGeom>
          <a:ln w="127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D2AAD456-7E41-44EB-B1BC-B36C852891C5}"/>
              </a:ext>
            </a:extLst>
          </p:cNvPr>
          <p:cNvCxnSpPr>
            <a:cxnSpLocks/>
            <a:stCxn id="44" idx="2"/>
            <a:endCxn id="27" idx="0"/>
          </p:cNvCxnSpPr>
          <p:nvPr/>
        </p:nvCxnSpPr>
        <p:spPr>
          <a:xfrm flipH="1">
            <a:off x="1835696" y="2308230"/>
            <a:ext cx="2055326" cy="2704946"/>
          </a:xfrm>
          <a:prstGeom prst="straightConnector1">
            <a:avLst/>
          </a:prstGeom>
          <a:ln w="127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C7CCED49-ADD8-4697-B3CF-54EC47E08834}"/>
              </a:ext>
            </a:extLst>
          </p:cNvPr>
          <p:cNvCxnSpPr>
            <a:cxnSpLocks/>
            <a:stCxn id="44" idx="2"/>
            <a:endCxn id="29" idx="0"/>
          </p:cNvCxnSpPr>
          <p:nvPr/>
        </p:nvCxnSpPr>
        <p:spPr>
          <a:xfrm flipH="1">
            <a:off x="1187624" y="2308230"/>
            <a:ext cx="2703398" cy="2704946"/>
          </a:xfrm>
          <a:prstGeom prst="straightConnector1">
            <a:avLst/>
          </a:prstGeom>
          <a:ln w="127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B895E3E2-B351-4E0D-84A9-4B6665FA7D32}"/>
              </a:ext>
            </a:extLst>
          </p:cNvPr>
          <p:cNvCxnSpPr>
            <a:cxnSpLocks/>
            <a:stCxn id="44" idx="2"/>
            <a:endCxn id="23" idx="0"/>
          </p:cNvCxnSpPr>
          <p:nvPr/>
        </p:nvCxnSpPr>
        <p:spPr>
          <a:xfrm flipH="1">
            <a:off x="1835696" y="2308230"/>
            <a:ext cx="2055326" cy="1336794"/>
          </a:xfrm>
          <a:prstGeom prst="straightConnector1">
            <a:avLst/>
          </a:prstGeom>
          <a:ln w="127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60079886-CFB7-49C3-A566-F989074863A6}"/>
              </a:ext>
            </a:extLst>
          </p:cNvPr>
          <p:cNvCxnSpPr>
            <a:cxnSpLocks/>
            <a:stCxn id="44" idx="2"/>
            <a:endCxn id="28" idx="0"/>
          </p:cNvCxnSpPr>
          <p:nvPr/>
        </p:nvCxnSpPr>
        <p:spPr>
          <a:xfrm flipH="1">
            <a:off x="2267744" y="2308230"/>
            <a:ext cx="1623278" cy="1768842"/>
          </a:xfrm>
          <a:prstGeom prst="straightConnector1">
            <a:avLst/>
          </a:prstGeom>
          <a:ln w="127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387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AA3B5E-4839-43C4-ADDA-A785EA308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Surface normal candidate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251520" y="2492896"/>
            <a:ext cx="3612306" cy="2834147"/>
            <a:chOff x="551507" y="2823634"/>
            <a:chExt cx="3612306" cy="2834147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B5D4A306-A263-4983-B9EC-9A42AF811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475" y="2823634"/>
              <a:ext cx="1727338" cy="1318388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2D6903FD-C144-4E7E-B3E1-617748907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50" y="2827627"/>
              <a:ext cx="1716114" cy="1314394"/>
            </a:xfrm>
            <a:prstGeom prst="rect">
              <a:avLst/>
            </a:prstGeom>
          </p:spPr>
        </p:pic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456904" y="3543921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A666647C-6636-4B72-9D75-D637E63436BA}"/>
                </a:ext>
              </a:extLst>
            </p:cNvPr>
            <p:cNvSpPr/>
            <p:nvPr/>
          </p:nvSpPr>
          <p:spPr>
            <a:xfrm flipH="1">
              <a:off x="1722535" y="3118432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300694" y="3490775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790479" y="3462059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575888" y="3649152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628465" y="3221904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562930" y="3361036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421448" y="3378263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正方形/長方形 66">
              <a:extLst>
                <a:ext uri="{FF2B5EF4-FFF2-40B4-BE49-F238E27FC236}">
                  <a16:creationId xmlns:a16="http://schemas.microsoft.com/office/drawing/2014/main" id="{2E08E546-601C-45F4-A339-283F4E0DC5A3}"/>
                </a:ext>
              </a:extLst>
            </p:cNvPr>
            <p:cNvSpPr/>
            <p:nvPr/>
          </p:nvSpPr>
          <p:spPr>
            <a:xfrm flipH="1">
              <a:off x="2790720" y="4858539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" name="正方形/長方形 67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157261" y="4858538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A666647C-6636-4B72-9D75-D637E63436BA}"/>
                </a:ext>
              </a:extLst>
            </p:cNvPr>
            <p:cNvSpPr/>
            <p:nvPr/>
          </p:nvSpPr>
          <p:spPr>
            <a:xfrm flipH="1">
              <a:off x="2789941" y="4858538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159165" y="5017587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2831493" y="5141249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185520" y="5148352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012799" y="5228407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012798" y="4749332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2946436" y="4988275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360325" y="3543921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A666647C-6636-4B72-9D75-D637E63436BA}"/>
                </a:ext>
              </a:extLst>
            </p:cNvPr>
            <p:cNvSpPr/>
            <p:nvPr/>
          </p:nvSpPr>
          <p:spPr>
            <a:xfrm flipH="1">
              <a:off x="3625956" y="3118432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204115" y="3490775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" name="正方形/長方形 84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693900" y="3462059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479309" y="3649152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531886" y="3221904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8" name="正方形/長方形 87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466351" y="3361036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324869" y="3378263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90" name="図 89">
              <a:extLst>
                <a:ext uri="{FF2B5EF4-FFF2-40B4-BE49-F238E27FC236}">
                  <a16:creationId xmlns:a16="http://schemas.microsoft.com/office/drawing/2014/main" id="{18187AC8-7A57-4AFD-8D63-AA2935480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07" y="4361213"/>
              <a:ext cx="1728757" cy="1296568"/>
            </a:xfrm>
            <a:prstGeom prst="rect">
              <a:avLst/>
            </a:prstGeom>
          </p:spPr>
        </p:pic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453846" y="5062643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" name="正方形/長方形 91">
              <a:extLst>
                <a:ext uri="{FF2B5EF4-FFF2-40B4-BE49-F238E27FC236}">
                  <a16:creationId xmlns:a16="http://schemas.microsoft.com/office/drawing/2014/main" id="{A666647C-6636-4B72-9D75-D637E63436BA}"/>
                </a:ext>
              </a:extLst>
            </p:cNvPr>
            <p:cNvSpPr/>
            <p:nvPr/>
          </p:nvSpPr>
          <p:spPr>
            <a:xfrm flipH="1">
              <a:off x="1719477" y="4637154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" name="正方形/長方形 92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297636" y="5009497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787421" y="4980781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572830" y="5167874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625407" y="4740626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正方形/長方形 96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559872" y="4879758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" name="正方形/長方形 97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418390" y="4896985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99" name="図 98">
              <a:extLst>
                <a:ext uri="{FF2B5EF4-FFF2-40B4-BE49-F238E27FC236}">
                  <a16:creationId xmlns:a16="http://schemas.microsoft.com/office/drawing/2014/main" id="{B3CFC036-AA48-41AB-8107-0E2EA424B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1128" y="4358268"/>
              <a:ext cx="1732684" cy="1299513"/>
            </a:xfrm>
            <a:prstGeom prst="rect">
              <a:avLst/>
            </a:prstGeom>
          </p:spPr>
        </p:pic>
        <p:sp>
          <p:nvSpPr>
            <p:cNvPr id="100" name="正方形/長方形 99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341331" y="5051897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正方形/長方形 100">
              <a:extLst>
                <a:ext uri="{FF2B5EF4-FFF2-40B4-BE49-F238E27FC236}">
                  <a16:creationId xmlns:a16="http://schemas.microsoft.com/office/drawing/2014/main" id="{A666647C-6636-4B72-9D75-D637E63436BA}"/>
                </a:ext>
              </a:extLst>
            </p:cNvPr>
            <p:cNvSpPr/>
            <p:nvPr/>
          </p:nvSpPr>
          <p:spPr>
            <a:xfrm flipH="1">
              <a:off x="3606962" y="4626408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185121" y="4998751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674906" y="4970035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" name="正方形/長方形 103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460315" y="5157128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" name="正方形/長方形 104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512892" y="4729880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" name="正方形/長方形 105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447357" y="4869012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" name="正方形/長方形 106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305875" y="4886239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FEDD37-EB31-4168-AFE4-097D35549475}"/>
              </a:ext>
            </a:extLst>
          </p:cNvPr>
          <p:cNvSpPr txBox="1"/>
          <p:nvPr/>
        </p:nvSpPr>
        <p:spPr>
          <a:xfrm>
            <a:off x="531222" y="548680"/>
            <a:ext cx="45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Choose another set of 4 channels, 8 pixels</a:t>
            </a:r>
            <a:endParaRPr kumimoji="1" lang="ja-JP" altLang="en-US" dirty="0"/>
          </a:p>
        </p:txBody>
      </p:sp>
      <p:sp>
        <p:nvSpPr>
          <p:cNvPr id="54" name="円弧 53">
            <a:extLst>
              <a:ext uri="{FF2B5EF4-FFF2-40B4-BE49-F238E27FC236}">
                <a16:creationId xmlns:a16="http://schemas.microsoft.com/office/drawing/2014/main" id="{AA7F7FA9-7D9B-482F-8BEA-D741DB145E76}"/>
              </a:ext>
            </a:extLst>
          </p:cNvPr>
          <p:cNvSpPr/>
          <p:nvPr/>
        </p:nvSpPr>
        <p:spPr>
          <a:xfrm>
            <a:off x="4139952" y="3645024"/>
            <a:ext cx="2880320" cy="2880320"/>
          </a:xfrm>
          <a:prstGeom prst="arc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A513B018-160D-439C-ABA0-E322BCADEA28}"/>
              </a:ext>
            </a:extLst>
          </p:cNvPr>
          <p:cNvCxnSpPr>
            <a:cxnSpLocks/>
          </p:cNvCxnSpPr>
          <p:nvPr/>
        </p:nvCxnSpPr>
        <p:spPr>
          <a:xfrm flipV="1">
            <a:off x="6588224" y="3356992"/>
            <a:ext cx="720080" cy="7200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A4B27F72-28E1-4DC5-88CC-FB57091C7532}"/>
              </a:ext>
            </a:extLst>
          </p:cNvPr>
          <p:cNvCxnSpPr>
            <a:cxnSpLocks/>
          </p:cNvCxnSpPr>
          <p:nvPr/>
        </p:nvCxnSpPr>
        <p:spPr>
          <a:xfrm flipH="1" flipV="1">
            <a:off x="6444208" y="3068960"/>
            <a:ext cx="144016" cy="100811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8AD511A4-7FDF-4D65-8410-9513BB752E1D}"/>
              </a:ext>
            </a:extLst>
          </p:cNvPr>
          <p:cNvCxnSpPr>
            <a:cxnSpLocks/>
          </p:cNvCxnSpPr>
          <p:nvPr/>
        </p:nvCxnSpPr>
        <p:spPr>
          <a:xfrm>
            <a:off x="6588224" y="4077072"/>
            <a:ext cx="864096" cy="5040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871568C3-53CB-4D57-B4A1-57D194A964AD}"/>
              </a:ext>
            </a:extLst>
          </p:cNvPr>
          <p:cNvCxnSpPr>
            <a:cxnSpLocks/>
          </p:cNvCxnSpPr>
          <p:nvPr/>
        </p:nvCxnSpPr>
        <p:spPr>
          <a:xfrm>
            <a:off x="6588224" y="4077072"/>
            <a:ext cx="1008112" cy="7200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2820FD5E-8813-469D-9ECB-3DB1ECF063A2}"/>
              </a:ext>
            </a:extLst>
          </p:cNvPr>
          <p:cNvCxnSpPr>
            <a:cxnSpLocks/>
          </p:cNvCxnSpPr>
          <p:nvPr/>
        </p:nvCxnSpPr>
        <p:spPr>
          <a:xfrm flipV="1">
            <a:off x="6588224" y="3429000"/>
            <a:ext cx="792088" cy="64807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020EB01D-DEA3-4914-8160-A7950EB0593C}"/>
              </a:ext>
            </a:extLst>
          </p:cNvPr>
          <p:cNvCxnSpPr>
            <a:cxnSpLocks/>
          </p:cNvCxnSpPr>
          <p:nvPr/>
        </p:nvCxnSpPr>
        <p:spPr>
          <a:xfrm flipV="1">
            <a:off x="6588224" y="3284984"/>
            <a:ext cx="648072" cy="7920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13BBCD87-08BA-4384-AB6D-09574E40C018}"/>
              </a:ext>
            </a:extLst>
          </p:cNvPr>
          <p:cNvCxnSpPr>
            <a:cxnSpLocks/>
          </p:cNvCxnSpPr>
          <p:nvPr/>
        </p:nvCxnSpPr>
        <p:spPr>
          <a:xfrm flipV="1">
            <a:off x="6588224" y="3501008"/>
            <a:ext cx="864096" cy="5760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29AE9AF0-F82D-4481-B222-0435287191BF}"/>
              </a:ext>
            </a:extLst>
          </p:cNvPr>
          <p:cNvCxnSpPr>
            <a:cxnSpLocks/>
          </p:cNvCxnSpPr>
          <p:nvPr/>
        </p:nvCxnSpPr>
        <p:spPr>
          <a:xfrm flipV="1">
            <a:off x="6588224" y="3212976"/>
            <a:ext cx="576064" cy="86409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7AF6F4A4-4323-484E-9EF6-1874A382AA25}"/>
              </a:ext>
            </a:extLst>
          </p:cNvPr>
          <p:cNvCxnSpPr>
            <a:cxnSpLocks/>
          </p:cNvCxnSpPr>
          <p:nvPr/>
        </p:nvCxnSpPr>
        <p:spPr>
          <a:xfrm flipV="1">
            <a:off x="6588224" y="3645024"/>
            <a:ext cx="936104" cy="43204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8C5E7989-DD6E-4E61-A0D2-D63C991400AE}"/>
              </a:ext>
            </a:extLst>
          </p:cNvPr>
          <p:cNvCxnSpPr>
            <a:cxnSpLocks/>
          </p:cNvCxnSpPr>
          <p:nvPr/>
        </p:nvCxnSpPr>
        <p:spPr>
          <a:xfrm flipV="1">
            <a:off x="6588224" y="3140968"/>
            <a:ext cx="432048" cy="93610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4239D132-4C14-4C18-850E-5F52FD91112E}"/>
              </a:ext>
            </a:extLst>
          </p:cNvPr>
          <p:cNvCxnSpPr>
            <a:cxnSpLocks/>
          </p:cNvCxnSpPr>
          <p:nvPr/>
        </p:nvCxnSpPr>
        <p:spPr>
          <a:xfrm flipV="1">
            <a:off x="6588224" y="3317836"/>
            <a:ext cx="697519" cy="75923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C1C06F00-8FC7-42C7-897C-EB8033AA4C20}"/>
              </a:ext>
            </a:extLst>
          </p:cNvPr>
          <p:cNvCxnSpPr>
            <a:cxnSpLocks/>
          </p:cNvCxnSpPr>
          <p:nvPr/>
        </p:nvCxnSpPr>
        <p:spPr>
          <a:xfrm flipV="1">
            <a:off x="6588224" y="3396494"/>
            <a:ext cx="746680" cy="68057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C1F0F53B-EED8-4DE6-8537-2B7DBEEC0FB6}"/>
              </a:ext>
            </a:extLst>
          </p:cNvPr>
          <p:cNvSpPr txBox="1"/>
          <p:nvPr/>
        </p:nvSpPr>
        <p:spPr>
          <a:xfrm>
            <a:off x="7812360" y="3212976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endParaRPr kumimoji="1" lang="ja-JP" altLang="en-US" sz="1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BED33A52-6B1F-4B2D-97F3-896BF2EC23A7}"/>
              </a:ext>
            </a:extLst>
          </p:cNvPr>
          <p:cNvSpPr txBox="1"/>
          <p:nvPr/>
        </p:nvSpPr>
        <p:spPr>
          <a:xfrm>
            <a:off x="7812360" y="4221088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Outlier</a:t>
            </a:r>
            <a:endParaRPr kumimoji="1" lang="ja-JP" altLang="en-US" sz="1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8" name="右中かっこ 107">
            <a:extLst>
              <a:ext uri="{FF2B5EF4-FFF2-40B4-BE49-F238E27FC236}">
                <a16:creationId xmlns:a16="http://schemas.microsoft.com/office/drawing/2014/main" id="{E199B5B4-49B2-4EA1-A2D7-0F3C073C6DCA}"/>
              </a:ext>
            </a:extLst>
          </p:cNvPr>
          <p:cNvSpPr/>
          <p:nvPr/>
        </p:nvSpPr>
        <p:spPr>
          <a:xfrm>
            <a:off x="7668344" y="3140968"/>
            <a:ext cx="144016" cy="432048"/>
          </a:xfrm>
          <a:prstGeom prst="rightBrace">
            <a:avLst>
              <a:gd name="adj1" fmla="val 57561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右中かっこ 108">
            <a:extLst>
              <a:ext uri="{FF2B5EF4-FFF2-40B4-BE49-F238E27FC236}">
                <a16:creationId xmlns:a16="http://schemas.microsoft.com/office/drawing/2014/main" id="{11DD1789-B63A-47D9-B932-EBB694867773}"/>
              </a:ext>
            </a:extLst>
          </p:cNvPr>
          <p:cNvSpPr/>
          <p:nvPr/>
        </p:nvSpPr>
        <p:spPr>
          <a:xfrm>
            <a:off x="7668344" y="4077072"/>
            <a:ext cx="144016" cy="576064"/>
          </a:xfrm>
          <a:prstGeom prst="rightBrace">
            <a:avLst>
              <a:gd name="adj1" fmla="val 57561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35211315-BA25-4F52-8EE8-C4C9EE4FB27E}"/>
              </a:ext>
            </a:extLst>
          </p:cNvPr>
          <p:cNvSpPr txBox="1"/>
          <p:nvPr/>
        </p:nvSpPr>
        <p:spPr>
          <a:xfrm>
            <a:off x="2832576" y="1124744"/>
            <a:ext cx="346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64 candidates of surface normal</a:t>
            </a:r>
          </a:p>
          <a:p>
            <a:r>
              <a:rPr lang="en-US" altLang="ja-JP" dirty="0"/>
              <a:t>Outlier removal of candidate</a:t>
            </a:r>
            <a:endParaRPr kumimoji="1" lang="ja-JP" altLang="en-US" dirty="0"/>
          </a:p>
        </p:txBody>
      </p:sp>
      <p:sp>
        <p:nvSpPr>
          <p:cNvPr id="74" name="矢印: 右 73">
            <a:extLst>
              <a:ext uri="{FF2B5EF4-FFF2-40B4-BE49-F238E27FC236}">
                <a16:creationId xmlns:a16="http://schemas.microsoft.com/office/drawing/2014/main" id="{8FCA1481-42EB-4D64-9849-506F6AFECC0D}"/>
              </a:ext>
            </a:extLst>
          </p:cNvPr>
          <p:cNvSpPr/>
          <p:nvPr/>
        </p:nvSpPr>
        <p:spPr bwMode="auto">
          <a:xfrm>
            <a:off x="4355976" y="3501008"/>
            <a:ext cx="720080" cy="720080"/>
          </a:xfrm>
          <a:prstGeom prst="rightArrow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5" name="矢印: 右 74">
            <a:extLst>
              <a:ext uri="{FF2B5EF4-FFF2-40B4-BE49-F238E27FC236}">
                <a16:creationId xmlns:a16="http://schemas.microsoft.com/office/drawing/2014/main" id="{2B530A12-D0BF-4C8F-9D05-F810F75B85F8}"/>
              </a:ext>
            </a:extLst>
          </p:cNvPr>
          <p:cNvSpPr/>
          <p:nvPr/>
        </p:nvSpPr>
        <p:spPr bwMode="auto">
          <a:xfrm>
            <a:off x="5076056" y="620688"/>
            <a:ext cx="432048" cy="288032"/>
          </a:xfrm>
          <a:prstGeom prst="rightArrow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460EFAB-EE41-42C3-BEE9-F4D1BF671366}"/>
              </a:ext>
            </a:extLst>
          </p:cNvPr>
          <p:cNvSpPr/>
          <p:nvPr/>
        </p:nvSpPr>
        <p:spPr>
          <a:xfrm>
            <a:off x="5508104" y="548680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Candidates of surface normal</a:t>
            </a:r>
            <a:endParaRPr lang="ja-JP" altLang="en-US" dirty="0"/>
          </a:p>
        </p:txBody>
      </p:sp>
      <p:sp>
        <p:nvSpPr>
          <p:cNvPr id="78" name="矢印: 右 77">
            <a:extLst>
              <a:ext uri="{FF2B5EF4-FFF2-40B4-BE49-F238E27FC236}">
                <a16:creationId xmlns:a16="http://schemas.microsoft.com/office/drawing/2014/main" id="{2BC69FE3-B5ED-45C7-93D9-8CBEF6BB5979}"/>
              </a:ext>
            </a:extLst>
          </p:cNvPr>
          <p:cNvSpPr/>
          <p:nvPr/>
        </p:nvSpPr>
        <p:spPr bwMode="auto">
          <a:xfrm rot="5400000">
            <a:off x="4391980" y="1664804"/>
            <a:ext cx="288032" cy="504056"/>
          </a:xfrm>
          <a:prstGeom prst="rightArrow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453BF6CC-7FB7-431D-A7BC-939115D839AD}"/>
              </a:ext>
            </a:extLst>
          </p:cNvPr>
          <p:cNvSpPr/>
          <p:nvPr/>
        </p:nvSpPr>
        <p:spPr>
          <a:xfrm>
            <a:off x="3419872" y="2060848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Final surface normal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32493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638" y="1052736"/>
            <a:ext cx="4896544" cy="367240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137838" y="3789040"/>
            <a:ext cx="16448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/>
              <a:t>Multiband camera</a:t>
            </a:r>
            <a:endParaRPr kumimoji="1" lang="ja-JP" altLang="en-US" sz="1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425870" y="2276872"/>
            <a:ext cx="14268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/>
              <a:t>Light 0: 750 nm</a:t>
            </a:r>
            <a:endParaRPr kumimoji="1" lang="ja-JP" altLang="en-US" sz="1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09646" y="3140968"/>
            <a:ext cx="14268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/>
              <a:t>Light 1: 632 nm</a:t>
            </a:r>
            <a:endParaRPr kumimoji="1" lang="ja-JP" altLang="en-US" sz="1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98078" y="3501008"/>
            <a:ext cx="14268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/>
              <a:t>Light 2: 610 nm</a:t>
            </a:r>
            <a:endParaRPr kumimoji="1" lang="ja-JP" altLang="en-US" sz="1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85710" y="4365104"/>
            <a:ext cx="14268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/>
              <a:t>Light 3: 550 nm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26070" y="1988840"/>
            <a:ext cx="14268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/>
              <a:t>Light 4: 520 nm</a:t>
            </a:r>
            <a:endParaRPr kumimoji="1" lang="ja-JP" altLang="en-US" sz="1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05990" y="4293096"/>
            <a:ext cx="14268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/>
              <a:t>Light 5: 470 nm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201734" y="1628800"/>
            <a:ext cx="14268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Light 6: 430 nm</a:t>
            </a:r>
            <a:endParaRPr kumimoji="1" lang="ja-JP" altLang="en-US" sz="1400" dirty="0"/>
          </a:p>
        </p:txBody>
      </p:sp>
      <p:sp>
        <p:nvSpPr>
          <p:cNvPr id="11" name="タイトル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1 multispectral camera</a:t>
            </a:r>
            <a:br>
              <a:rPr lang="en-US" altLang="ja-JP" dirty="0"/>
            </a:br>
            <a:r>
              <a:rPr lang="en-US" altLang="ja-JP" dirty="0"/>
              <a:t>7 multispectral light</a:t>
            </a:r>
            <a:endParaRPr kumimoji="1" lang="ja-JP" altLang="en-US" dirty="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C90CCEAF-3E73-45BB-8360-7463F5E1A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275430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65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0F16DF1-2204-4B25-B436-6C54BCB52487}"/>
              </a:ext>
            </a:extLst>
          </p:cNvPr>
          <p:cNvSpPr txBox="1"/>
          <p:nvPr/>
        </p:nvSpPr>
        <p:spPr>
          <a:xfrm>
            <a:off x="107504" y="548680"/>
            <a:ext cx="461665" cy="810478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Albedo</a:t>
            </a:r>
            <a:endParaRPr kumimoji="1" lang="ja-JP" alt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0A7641C-88DA-4FF4-9416-4282F1291BA9}"/>
              </a:ext>
            </a:extLst>
          </p:cNvPr>
          <p:cNvSpPr txBox="1"/>
          <p:nvPr/>
        </p:nvSpPr>
        <p:spPr>
          <a:xfrm>
            <a:off x="107504" y="1628800"/>
            <a:ext cx="461665" cy="605294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kumimoji="1" lang="ja-JP" alt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AC3AAE4-608F-48A1-AC9E-8618245D1F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3" y="548680"/>
            <a:ext cx="1152128" cy="86409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4D015E1-C414-4CA9-B9C2-49D2128205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749" y="548680"/>
            <a:ext cx="1152128" cy="86409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458836C-D7C9-4594-AE1E-5DA6177EC1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85" y="548680"/>
            <a:ext cx="1152128" cy="86409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C47327C-604B-4E17-9B2A-0D797844D5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21" y="548680"/>
            <a:ext cx="1152128" cy="86409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93BC5B2-1253-467C-8815-D5FE104153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57" y="548680"/>
            <a:ext cx="1152128" cy="86409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62BACEC-0AA6-4114-99A5-91AA4606ED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93" y="548680"/>
            <a:ext cx="1152128" cy="86409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395B11B-6BA6-4289-87C3-BCF22F44A6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29" y="548680"/>
            <a:ext cx="1152128" cy="864096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B7E59CF-1A3C-49D8-AC0C-CB1F661553C5}"/>
              </a:ext>
            </a:extLst>
          </p:cNvPr>
          <p:cNvSpPr txBox="1"/>
          <p:nvPr/>
        </p:nvSpPr>
        <p:spPr>
          <a:xfrm>
            <a:off x="681637" y="234888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Ch. 0</a:t>
            </a:r>
            <a:endParaRPr kumimoji="1" lang="ja-JP" alt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76FF808-7CBC-49FC-9AC5-0B2973943C98}"/>
              </a:ext>
            </a:extLst>
          </p:cNvPr>
          <p:cNvSpPr txBox="1"/>
          <p:nvPr/>
        </p:nvSpPr>
        <p:spPr>
          <a:xfrm>
            <a:off x="1905773" y="234888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Ch. 1</a:t>
            </a:r>
            <a:endParaRPr kumimoji="1" lang="ja-JP" alt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922E8F8-8CB5-4AED-A72F-E8E29829763A}"/>
              </a:ext>
            </a:extLst>
          </p:cNvPr>
          <p:cNvSpPr txBox="1"/>
          <p:nvPr/>
        </p:nvSpPr>
        <p:spPr>
          <a:xfrm>
            <a:off x="3129909" y="234888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Ch. 2</a:t>
            </a:r>
            <a:endParaRPr kumimoji="1" lang="ja-JP" alt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28914B0-C842-4A64-B193-8077E76DE1DF}"/>
              </a:ext>
            </a:extLst>
          </p:cNvPr>
          <p:cNvSpPr txBox="1"/>
          <p:nvPr/>
        </p:nvSpPr>
        <p:spPr>
          <a:xfrm>
            <a:off x="4354045" y="234888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Ch. 3</a:t>
            </a:r>
            <a:endParaRPr kumimoji="1" lang="ja-JP" alt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C211D1A-4E50-411F-B485-A35B973B930E}"/>
              </a:ext>
            </a:extLst>
          </p:cNvPr>
          <p:cNvSpPr txBox="1"/>
          <p:nvPr/>
        </p:nvSpPr>
        <p:spPr>
          <a:xfrm>
            <a:off x="5578181" y="234888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Ch. 4</a:t>
            </a:r>
            <a:endParaRPr kumimoji="1" lang="ja-JP" alt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8077D2D-6390-413C-8EA4-6DA834FD5FA4}"/>
              </a:ext>
            </a:extLst>
          </p:cNvPr>
          <p:cNvSpPr txBox="1"/>
          <p:nvPr/>
        </p:nvSpPr>
        <p:spPr>
          <a:xfrm>
            <a:off x="6802317" y="234888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Ch. 5</a:t>
            </a:r>
            <a:endParaRPr kumimoji="1" lang="ja-JP" alt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A69394D-5607-4847-B32E-98A10D26BFD3}"/>
              </a:ext>
            </a:extLst>
          </p:cNvPr>
          <p:cNvSpPr txBox="1"/>
          <p:nvPr/>
        </p:nvSpPr>
        <p:spPr>
          <a:xfrm>
            <a:off x="8026453" y="234888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Ch. 6</a:t>
            </a:r>
            <a:endParaRPr kumimoji="1" lang="ja-JP" alt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89BB3064-FE0B-4D68-AF4A-312B6FDA45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3" y="1484784"/>
            <a:ext cx="1152128" cy="864096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5B72C2B-E345-4B69-A3B9-A29FF370ED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749" y="1484784"/>
            <a:ext cx="1152128" cy="86409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8AC0268D-88A3-494C-BDDC-575FEF4BA9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85" y="1484784"/>
            <a:ext cx="1152128" cy="864096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4DD5BF26-001D-4CDC-9B2A-24986372FE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21" y="1484784"/>
            <a:ext cx="1152128" cy="864096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90DFE52D-3BAB-49C7-AD0D-FDEE1F7CFA2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57" y="1484784"/>
            <a:ext cx="1152128" cy="864096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F7C43D45-F0D0-4777-8A84-EE85ED90AD4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93" y="1484784"/>
            <a:ext cx="1152128" cy="864096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F7EC4754-8D62-496A-9F8C-7C456E9AFC0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29" y="1484784"/>
            <a:ext cx="1152128" cy="864096"/>
          </a:xfrm>
          <a:prstGeom prst="rect">
            <a:avLst/>
          </a:prstGeom>
        </p:spPr>
      </p:pic>
      <p:pic>
        <p:nvPicPr>
          <p:cNvPr id="27" name="グラフィックス 26">
            <a:extLst>
              <a:ext uri="{FF2B5EF4-FFF2-40B4-BE49-F238E27FC236}">
                <a16:creationId xmlns:a16="http://schemas.microsoft.com/office/drawing/2014/main" id="{51968C18-3E12-459F-8936-05976610BE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54140" y="3429000"/>
            <a:ext cx="1440160" cy="1440160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F6FC3BA-FC88-4028-917F-E2295B151EBE}"/>
              </a:ext>
            </a:extLst>
          </p:cNvPr>
          <p:cNvSpPr txBox="1"/>
          <p:nvPr/>
        </p:nvSpPr>
        <p:spPr>
          <a:xfrm>
            <a:off x="2354140" y="4869160"/>
            <a:ext cx="13035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3 channel, 4 pixels</a:t>
            </a:r>
            <a:endParaRPr kumimoji="1" lang="ja-JP" altLang="en-US" sz="105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9" name="グラフィックス 28">
            <a:extLst>
              <a:ext uri="{FF2B5EF4-FFF2-40B4-BE49-F238E27FC236}">
                <a16:creationId xmlns:a16="http://schemas.microsoft.com/office/drawing/2014/main" id="{9C60E114-B80D-4A59-B4D2-504EDD284D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938316" y="3429000"/>
            <a:ext cx="1440160" cy="1440160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D040A12-D4BF-45FF-B0E2-9B25F9472E89}"/>
              </a:ext>
            </a:extLst>
          </p:cNvPr>
          <p:cNvSpPr txBox="1"/>
          <p:nvPr/>
        </p:nvSpPr>
        <p:spPr>
          <a:xfrm>
            <a:off x="3938316" y="4869160"/>
            <a:ext cx="13035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4 channel, 8 pixels</a:t>
            </a:r>
            <a:endParaRPr kumimoji="1" lang="ja-JP" altLang="en-US" sz="105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1" name="グラフィックス 30">
            <a:extLst>
              <a:ext uri="{FF2B5EF4-FFF2-40B4-BE49-F238E27FC236}">
                <a16:creationId xmlns:a16="http://schemas.microsoft.com/office/drawing/2014/main" id="{F89E3EEE-6D1A-423F-9BE3-E67077540F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522492" y="3429000"/>
            <a:ext cx="1440160" cy="1440160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C563095-23C3-40C5-A872-884D767469B8}"/>
              </a:ext>
            </a:extLst>
          </p:cNvPr>
          <p:cNvSpPr txBox="1"/>
          <p:nvPr/>
        </p:nvSpPr>
        <p:spPr>
          <a:xfrm>
            <a:off x="5450484" y="4869160"/>
            <a:ext cx="13789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4 channel, 16 pixels</a:t>
            </a:r>
            <a:endParaRPr kumimoji="1" lang="ja-JP" altLang="en-US" sz="105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3" name="グラフィックス 32">
            <a:extLst>
              <a:ext uri="{FF2B5EF4-FFF2-40B4-BE49-F238E27FC236}">
                <a16:creationId xmlns:a16="http://schemas.microsoft.com/office/drawing/2014/main" id="{DBA42808-232B-4E05-83F3-3DF757385C9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106668" y="3429000"/>
            <a:ext cx="1440160" cy="1440160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FD90961-2A32-408B-A38E-2096CEAD1156}"/>
              </a:ext>
            </a:extLst>
          </p:cNvPr>
          <p:cNvSpPr txBox="1"/>
          <p:nvPr/>
        </p:nvSpPr>
        <p:spPr>
          <a:xfrm>
            <a:off x="7034660" y="4869160"/>
            <a:ext cx="13789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7 channel, 16 pixels</a:t>
            </a:r>
            <a:endParaRPr kumimoji="1" lang="ja-JP" altLang="en-US" sz="105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5" name="グラフィックス 34">
            <a:extLst>
              <a:ext uri="{FF2B5EF4-FFF2-40B4-BE49-F238E27FC236}">
                <a16:creationId xmlns:a16="http://schemas.microsoft.com/office/drawing/2014/main" id="{DC5622B9-B162-4847-BC5F-58DAC626A44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55576" y="3429000"/>
            <a:ext cx="1440160" cy="1440160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33D4F21-36DB-4F5A-A523-830F9E47FB13}"/>
              </a:ext>
            </a:extLst>
          </p:cNvPr>
          <p:cNvSpPr txBox="1"/>
          <p:nvPr/>
        </p:nvSpPr>
        <p:spPr>
          <a:xfrm>
            <a:off x="868383" y="4869160"/>
            <a:ext cx="9412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Ground truth</a:t>
            </a:r>
            <a:endParaRPr kumimoji="1" lang="ja-JP" altLang="en-US" sz="105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7" name="タイトル 36">
            <a:extLst>
              <a:ext uri="{FF2B5EF4-FFF2-40B4-BE49-F238E27FC236}">
                <a16:creationId xmlns:a16="http://schemas.microsoft.com/office/drawing/2014/main" id="{4D62C9B7-A7CD-4907-9E02-7A3532F2C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Simulation result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2752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5F6339A-3A8B-4496-AF1B-EB586E1F3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268760"/>
            <a:ext cx="2880320" cy="288032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E5D18DD-4FD1-42CA-BB3D-1DCB30022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1268760"/>
            <a:ext cx="2880320" cy="288032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8D1D0BE-FB87-4166-94E1-4111825A2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256" y="1268760"/>
            <a:ext cx="216024" cy="28803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C747A4-DDD5-4E86-9CEB-9CC48D6E6EDD}"/>
              </a:ext>
            </a:extLst>
          </p:cNvPr>
          <p:cNvSpPr txBox="1"/>
          <p:nvPr/>
        </p:nvSpPr>
        <p:spPr>
          <a:xfrm>
            <a:off x="1298779" y="414908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Photometric stereo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D774EF4-2496-452C-A16B-65FCC190EEBC}"/>
              </a:ext>
            </a:extLst>
          </p:cNvPr>
          <p:cNvSpPr txBox="1"/>
          <p:nvPr/>
        </p:nvSpPr>
        <p:spPr>
          <a:xfrm>
            <a:off x="4294515" y="414908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Proposed method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FF3F83B-A509-4743-881B-EF58A8D50124}"/>
              </a:ext>
            </a:extLst>
          </p:cNvPr>
          <p:cNvSpPr txBox="1"/>
          <p:nvPr/>
        </p:nvSpPr>
        <p:spPr>
          <a:xfrm>
            <a:off x="7092280" y="37890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3258EFF-1C1E-45B7-9E9D-D973DD5092B7}"/>
              </a:ext>
            </a:extLst>
          </p:cNvPr>
          <p:cNvSpPr txBox="1"/>
          <p:nvPr/>
        </p:nvSpPr>
        <p:spPr>
          <a:xfrm>
            <a:off x="7092280" y="1268760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1.57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A682A10-52E4-47EF-8A8A-26E940883066}"/>
              </a:ext>
            </a:extLst>
          </p:cNvPr>
          <p:cNvSpPr txBox="1"/>
          <p:nvPr/>
        </p:nvSpPr>
        <p:spPr>
          <a:xfrm>
            <a:off x="7092281" y="2348880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</a:t>
            </a:r>
          </a:p>
          <a:p>
            <a:pPr algn="ctr"/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[rad]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25B38D7-BC1B-4C50-BFB3-F422A576F5C7}"/>
              </a:ext>
            </a:extLst>
          </p:cNvPr>
          <p:cNvSpPr txBox="1"/>
          <p:nvPr/>
        </p:nvSpPr>
        <p:spPr>
          <a:xfrm>
            <a:off x="1043608" y="4509120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(Color photometric stereo</a:t>
            </a:r>
          </a:p>
          <a:p>
            <a:r>
              <a:rPr lang="en-US" altLang="ja-JP" dirty="0"/>
              <a:t>with white object)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5C916F9-A4CB-4648-A0A5-71CFBE26398B}"/>
              </a:ext>
            </a:extLst>
          </p:cNvPr>
          <p:cNvSpPr txBox="1"/>
          <p:nvPr/>
        </p:nvSpPr>
        <p:spPr>
          <a:xfrm>
            <a:off x="4139952" y="450912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(4 channels, 8 pixels)</a:t>
            </a:r>
            <a:endParaRPr kumimoji="1" lang="ja-JP" altLang="en-US" dirty="0"/>
          </a:p>
        </p:txBody>
      </p:sp>
      <p:sp>
        <p:nvSpPr>
          <p:cNvPr id="12" name="タイトル 11">
            <a:extLst>
              <a:ext uri="{FF2B5EF4-FFF2-40B4-BE49-F238E27FC236}">
                <a16:creationId xmlns:a16="http://schemas.microsoft.com/office/drawing/2014/main" id="{974DA108-A13B-48F6-BE5E-7CC79652C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Evaluation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70273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FC045CA-3D69-4D5C-8B11-4B59066094C0}"/>
              </a:ext>
            </a:extLst>
          </p:cNvPr>
          <p:cNvSpPr txBox="1"/>
          <p:nvPr/>
        </p:nvSpPr>
        <p:spPr>
          <a:xfrm>
            <a:off x="539552" y="134076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Ch. 0</a:t>
            </a:r>
            <a:endParaRPr kumimoji="1" lang="ja-JP" alt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DBE5508-825F-4BDD-9783-4107588D2154}"/>
              </a:ext>
            </a:extLst>
          </p:cNvPr>
          <p:cNvSpPr txBox="1"/>
          <p:nvPr/>
        </p:nvSpPr>
        <p:spPr>
          <a:xfrm>
            <a:off x="1763688" y="134076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Ch. 1</a:t>
            </a:r>
            <a:endParaRPr kumimoji="1" lang="ja-JP" alt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1089BA7-8CED-4A39-A6E1-BB9804D7FE60}"/>
              </a:ext>
            </a:extLst>
          </p:cNvPr>
          <p:cNvSpPr txBox="1"/>
          <p:nvPr/>
        </p:nvSpPr>
        <p:spPr>
          <a:xfrm>
            <a:off x="2987824" y="134076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Ch. 2</a:t>
            </a:r>
            <a:endParaRPr kumimoji="1" lang="ja-JP" alt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57ADB4C-55C9-4819-A295-7C11DE392F9F}"/>
              </a:ext>
            </a:extLst>
          </p:cNvPr>
          <p:cNvSpPr txBox="1"/>
          <p:nvPr/>
        </p:nvSpPr>
        <p:spPr>
          <a:xfrm>
            <a:off x="4211960" y="134076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Ch. 3</a:t>
            </a:r>
            <a:endParaRPr kumimoji="1" lang="ja-JP" alt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8D96BA8-922A-4B92-AD1D-48695EDF13B9}"/>
              </a:ext>
            </a:extLst>
          </p:cNvPr>
          <p:cNvSpPr txBox="1"/>
          <p:nvPr/>
        </p:nvSpPr>
        <p:spPr>
          <a:xfrm>
            <a:off x="5436096" y="134076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Ch. 4</a:t>
            </a:r>
            <a:endParaRPr kumimoji="1" lang="ja-JP" alt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B971879-A7C7-4BC5-B897-20E46733ECB6}"/>
              </a:ext>
            </a:extLst>
          </p:cNvPr>
          <p:cNvSpPr txBox="1"/>
          <p:nvPr/>
        </p:nvSpPr>
        <p:spPr>
          <a:xfrm>
            <a:off x="6588224" y="134076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Ch. 5</a:t>
            </a:r>
            <a:endParaRPr kumimoji="1" lang="ja-JP" altLang="en-US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6149E88-67CF-48D1-9DA9-6D404C0165A5}"/>
              </a:ext>
            </a:extLst>
          </p:cNvPr>
          <p:cNvSpPr txBox="1"/>
          <p:nvPr/>
        </p:nvSpPr>
        <p:spPr>
          <a:xfrm>
            <a:off x="7884368" y="134076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Ch. 6</a:t>
            </a:r>
            <a:endParaRPr kumimoji="1" lang="ja-JP" alt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FE08A9E4-869A-42C4-8D2D-A0034EB6B8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1152128" cy="813267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209BE301-8085-43C0-803E-2C2D5AFC4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48680"/>
            <a:ext cx="1152128" cy="813267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42E91CEE-6F75-4F4B-B171-11B5D71572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48680"/>
            <a:ext cx="1152128" cy="813267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611A4AB2-EABA-4218-B224-10D5322898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48680"/>
            <a:ext cx="1152128" cy="813267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4B6E1D80-2FF7-47D1-A240-00EF724EE5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48680"/>
            <a:ext cx="1152128" cy="813267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8698EFF3-9837-48A6-A28F-00CF7B5AB6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48680"/>
            <a:ext cx="1152128" cy="813267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B2DD8A9C-9592-4C81-9E84-4A89E272EE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48680"/>
            <a:ext cx="1152128" cy="813267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A7DE805-D966-4F0C-8531-CAFE20CDCD89}"/>
              </a:ext>
            </a:extLst>
          </p:cNvPr>
          <p:cNvSpPr txBox="1"/>
          <p:nvPr/>
        </p:nvSpPr>
        <p:spPr>
          <a:xfrm>
            <a:off x="272621" y="3068960"/>
            <a:ext cx="1882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3 channel, 4 pixels</a:t>
            </a:r>
            <a:endParaRPr kumimoji="1" lang="ja-JP" altLang="en-US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FD4B204-5157-4B04-85FE-8C48B88C2612}"/>
              </a:ext>
            </a:extLst>
          </p:cNvPr>
          <p:cNvSpPr txBox="1"/>
          <p:nvPr/>
        </p:nvSpPr>
        <p:spPr>
          <a:xfrm>
            <a:off x="2504869" y="3068960"/>
            <a:ext cx="1882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4 channel, 8 pixels</a:t>
            </a:r>
            <a:endParaRPr kumimoji="1" lang="ja-JP" altLang="en-US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8AA38BF-B345-43C3-8EF8-CC0F6DCAE252}"/>
              </a:ext>
            </a:extLst>
          </p:cNvPr>
          <p:cNvSpPr txBox="1"/>
          <p:nvPr/>
        </p:nvSpPr>
        <p:spPr>
          <a:xfrm>
            <a:off x="4665109" y="3068960"/>
            <a:ext cx="1996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4 channel, 16 pixels</a:t>
            </a:r>
            <a:endParaRPr kumimoji="1" lang="ja-JP" altLang="en-US" sz="1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E255561-5811-486B-B2E4-610C945D3234}"/>
              </a:ext>
            </a:extLst>
          </p:cNvPr>
          <p:cNvSpPr txBox="1"/>
          <p:nvPr/>
        </p:nvSpPr>
        <p:spPr>
          <a:xfrm>
            <a:off x="6896421" y="3068960"/>
            <a:ext cx="1996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7 channel, 16 pixels</a:t>
            </a:r>
            <a:endParaRPr kumimoji="1" lang="ja-JP" altLang="en-US" sz="1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7" name="グラフィックス 26">
            <a:extLst>
              <a:ext uri="{FF2B5EF4-FFF2-40B4-BE49-F238E27FC236}">
                <a16:creationId xmlns:a16="http://schemas.microsoft.com/office/drawing/2014/main" id="{A164D92B-FB74-4253-9C87-85B20DFCCE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9512" y="1700808"/>
            <a:ext cx="2160240" cy="1405205"/>
          </a:xfrm>
          <a:prstGeom prst="rect">
            <a:avLst/>
          </a:prstGeom>
        </p:spPr>
      </p:pic>
      <p:pic>
        <p:nvPicPr>
          <p:cNvPr id="28" name="グラフィックス 27">
            <a:extLst>
              <a:ext uri="{FF2B5EF4-FFF2-40B4-BE49-F238E27FC236}">
                <a16:creationId xmlns:a16="http://schemas.microsoft.com/office/drawing/2014/main" id="{3F7D6962-1670-4F3B-AEB9-FB4F240D9C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11760" y="1700808"/>
            <a:ext cx="2160240" cy="1405205"/>
          </a:xfrm>
          <a:prstGeom prst="rect">
            <a:avLst/>
          </a:prstGeom>
        </p:spPr>
      </p:pic>
      <p:pic>
        <p:nvPicPr>
          <p:cNvPr id="29" name="グラフィックス 28">
            <a:extLst>
              <a:ext uri="{FF2B5EF4-FFF2-40B4-BE49-F238E27FC236}">
                <a16:creationId xmlns:a16="http://schemas.microsoft.com/office/drawing/2014/main" id="{F80321A2-D622-4C68-B85F-750EA50857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44008" y="1700808"/>
            <a:ext cx="2160240" cy="1405205"/>
          </a:xfrm>
          <a:prstGeom prst="rect">
            <a:avLst/>
          </a:prstGeom>
        </p:spPr>
      </p:pic>
      <p:pic>
        <p:nvPicPr>
          <p:cNvPr id="37" name="グラフィックス 36">
            <a:extLst>
              <a:ext uri="{FF2B5EF4-FFF2-40B4-BE49-F238E27FC236}">
                <a16:creationId xmlns:a16="http://schemas.microsoft.com/office/drawing/2014/main" id="{015AE994-520A-4CB8-B466-D904CB60BB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876256" y="1700808"/>
            <a:ext cx="2160240" cy="1405205"/>
          </a:xfrm>
          <a:prstGeom prst="rect">
            <a:avLst/>
          </a:prstGeom>
        </p:spPr>
      </p:pic>
      <p:pic>
        <p:nvPicPr>
          <p:cNvPr id="38" name="グラフィックス 37">
            <a:extLst>
              <a:ext uri="{FF2B5EF4-FFF2-40B4-BE49-F238E27FC236}">
                <a16:creationId xmlns:a16="http://schemas.microsoft.com/office/drawing/2014/main" id="{4CC8C522-78C7-42F1-A6CC-CF3D0281C16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91680" y="3429000"/>
            <a:ext cx="2880320" cy="1920213"/>
          </a:xfrm>
          <a:prstGeom prst="rect">
            <a:avLst/>
          </a:prstGeom>
        </p:spPr>
      </p:pic>
      <p:pic>
        <p:nvPicPr>
          <p:cNvPr id="39" name="グラフィックス 38">
            <a:extLst>
              <a:ext uri="{FF2B5EF4-FFF2-40B4-BE49-F238E27FC236}">
                <a16:creationId xmlns:a16="http://schemas.microsoft.com/office/drawing/2014/main" id="{BD72B200-7C7F-4B8F-B5BA-506048E6D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644008" y="3429000"/>
            <a:ext cx="2880320" cy="1920213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D7B112BC-0E7B-44B5-B728-9A2C2A46B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Glove result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143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268760"/>
            <a:ext cx="2697899" cy="3600400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81375396-3555-45F4-BB51-A4BE38546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Doll result</a:t>
            </a:r>
            <a:endParaRPr lang="ja-JP" altLang="en-US" dirty="0"/>
          </a:p>
        </p:txBody>
      </p:sp>
      <p:pic>
        <p:nvPicPr>
          <p:cNvPr id="18" name="グラフィックス 17">
            <a:extLst>
              <a:ext uri="{FF2B5EF4-FFF2-40B4-BE49-F238E27FC236}">
                <a16:creationId xmlns:a16="http://schemas.microsoft.com/office/drawing/2014/main" id="{71F4E820-6617-4620-8B5A-62B7E5C087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745" y="1268760"/>
            <a:ext cx="2579391" cy="3600400"/>
          </a:xfrm>
          <a:prstGeom prst="rect">
            <a:avLst/>
          </a:prstGeom>
        </p:spPr>
      </p:pic>
      <p:pic>
        <p:nvPicPr>
          <p:cNvPr id="19" name="グラフィックス 18">
            <a:extLst>
              <a:ext uri="{FF2B5EF4-FFF2-40B4-BE49-F238E27FC236}">
                <a16:creationId xmlns:a16="http://schemas.microsoft.com/office/drawing/2014/main" id="{14BA78A1-0D0A-49D0-90AC-4651D4675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12160" y="548680"/>
            <a:ext cx="2880320" cy="2674583"/>
          </a:xfrm>
          <a:prstGeom prst="rect">
            <a:avLst/>
          </a:prstGeom>
        </p:spPr>
      </p:pic>
      <p:pic>
        <p:nvPicPr>
          <p:cNvPr id="20" name="グラフィックス 19">
            <a:extLst>
              <a:ext uri="{FF2B5EF4-FFF2-40B4-BE49-F238E27FC236}">
                <a16:creationId xmlns:a16="http://schemas.microsoft.com/office/drawing/2014/main" id="{630FE685-B358-43A7-BF05-60DB35908F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12160" y="3284984"/>
            <a:ext cx="2880320" cy="267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87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31AE66C5-090E-4A39-8800-CF1454BDB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Conclusion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56C1399-C267-4006-9F23-D23C902A0EBF}"/>
              </a:ext>
            </a:extLst>
          </p:cNvPr>
          <p:cNvSpPr txBox="1"/>
          <p:nvPr/>
        </p:nvSpPr>
        <p:spPr>
          <a:xfrm>
            <a:off x="971600" y="1052736"/>
            <a:ext cx="34547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Multispectral photometric stereo</a:t>
            </a:r>
            <a:endParaRPr lang="en-US" altLang="ja-JP" dirty="0"/>
          </a:p>
          <a:p>
            <a:r>
              <a:rPr kumimoji="1" lang="en-US" altLang="ja-JP" dirty="0"/>
              <a:t>Non-white object</a:t>
            </a:r>
          </a:p>
          <a:p>
            <a:r>
              <a:rPr lang="en-US" altLang="ja-JP" dirty="0"/>
              <a:t>Random sampling approach</a:t>
            </a:r>
            <a:endParaRPr kumimoji="1"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DDA173C-8C52-4477-A364-B30FBA00541F}"/>
              </a:ext>
            </a:extLst>
          </p:cNvPr>
          <p:cNvSpPr txBox="1"/>
          <p:nvPr/>
        </p:nvSpPr>
        <p:spPr>
          <a:xfrm>
            <a:off x="971600" y="4931876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More elegant sampling than random sampling</a:t>
            </a:r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D20E37-CCA0-4C3B-8DB3-13FE9D87C2C3}"/>
              </a:ext>
            </a:extLst>
          </p:cNvPr>
          <p:cNvSpPr txBox="1"/>
          <p:nvPr/>
        </p:nvSpPr>
        <p:spPr>
          <a:xfrm>
            <a:off x="251520" y="548680"/>
            <a:ext cx="185820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Conclusion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51D4CA3-769D-4EA0-9BBD-9CF65A7E6427}"/>
              </a:ext>
            </a:extLst>
          </p:cNvPr>
          <p:cNvSpPr txBox="1"/>
          <p:nvPr/>
        </p:nvSpPr>
        <p:spPr>
          <a:xfrm>
            <a:off x="251520" y="4427820"/>
            <a:ext cx="1944763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Future work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フリーフォーム 29">
            <a:extLst>
              <a:ext uri="{FF2B5EF4-FFF2-40B4-BE49-F238E27FC236}">
                <a16:creationId xmlns:a16="http://schemas.microsoft.com/office/drawing/2014/main" id="{542595CC-5C00-4439-A91A-0B05398DB1B4}"/>
              </a:ext>
            </a:extLst>
          </p:cNvPr>
          <p:cNvSpPr/>
          <p:nvPr/>
        </p:nvSpPr>
        <p:spPr>
          <a:xfrm>
            <a:off x="4139952" y="3717032"/>
            <a:ext cx="1008112" cy="1029786"/>
          </a:xfrm>
          <a:custGeom>
            <a:avLst/>
            <a:gdLst>
              <a:gd name="connsiteX0" fmla="*/ 1331864 w 5222849"/>
              <a:gd name="connsiteY0" fmla="*/ 924456 h 5352694"/>
              <a:gd name="connsiteX1" fmla="*/ 2610330 w 5222849"/>
              <a:gd name="connsiteY1" fmla="*/ 18523 h 5352694"/>
              <a:gd name="connsiteX2" fmla="*/ 2898197 w 5222849"/>
              <a:gd name="connsiteY2" fmla="*/ 348723 h 5352694"/>
              <a:gd name="connsiteX3" fmla="*/ 2855864 w 5222849"/>
              <a:gd name="connsiteY3" fmla="*/ 763589 h 5352694"/>
              <a:gd name="connsiteX4" fmla="*/ 1628197 w 5222849"/>
              <a:gd name="connsiteY4" fmla="*/ 1432456 h 5352694"/>
              <a:gd name="connsiteX5" fmla="*/ 1814464 w 5222849"/>
              <a:gd name="connsiteY5" fmla="*/ 1881189 h 5352694"/>
              <a:gd name="connsiteX6" fmla="*/ 2246264 w 5222849"/>
              <a:gd name="connsiteY6" fmla="*/ 2016656 h 5352694"/>
              <a:gd name="connsiteX7" fmla="*/ 3414664 w 5222849"/>
              <a:gd name="connsiteY7" fmla="*/ 1821923 h 5352694"/>
              <a:gd name="connsiteX8" fmla="*/ 4244397 w 5222849"/>
              <a:gd name="connsiteY8" fmla="*/ 2202923 h 5352694"/>
              <a:gd name="connsiteX9" fmla="*/ 4735464 w 5222849"/>
              <a:gd name="connsiteY9" fmla="*/ 3117323 h 5352694"/>
              <a:gd name="connsiteX10" fmla="*/ 4786264 w 5222849"/>
              <a:gd name="connsiteY10" fmla="*/ 3743856 h 5352694"/>
              <a:gd name="connsiteX11" fmla="*/ 4913264 w 5222849"/>
              <a:gd name="connsiteY11" fmla="*/ 3684589 h 5352694"/>
              <a:gd name="connsiteX12" fmla="*/ 5209597 w 5222849"/>
              <a:gd name="connsiteY12" fmla="*/ 3862389 h 5352694"/>
              <a:gd name="connsiteX13" fmla="*/ 5116464 w 5222849"/>
              <a:gd name="connsiteY13" fmla="*/ 4505856 h 5352694"/>
              <a:gd name="connsiteX14" fmla="*/ 4633864 w 5222849"/>
              <a:gd name="connsiteY14" fmla="*/ 4785256 h 5352694"/>
              <a:gd name="connsiteX15" fmla="*/ 4168197 w 5222849"/>
              <a:gd name="connsiteY15" fmla="*/ 4946123 h 5352694"/>
              <a:gd name="connsiteX16" fmla="*/ 3922664 w 5222849"/>
              <a:gd name="connsiteY16" fmla="*/ 5174723 h 5352694"/>
              <a:gd name="connsiteX17" fmla="*/ 2356330 w 5222849"/>
              <a:gd name="connsiteY17" fmla="*/ 5352523 h 5352694"/>
              <a:gd name="connsiteX18" fmla="*/ 1924530 w 5222849"/>
              <a:gd name="connsiteY18" fmla="*/ 5208589 h 5352694"/>
              <a:gd name="connsiteX19" fmla="*/ 1187930 w 5222849"/>
              <a:gd name="connsiteY19" fmla="*/ 5267856 h 5352694"/>
              <a:gd name="connsiteX20" fmla="*/ 1035530 w 5222849"/>
              <a:gd name="connsiteY20" fmla="*/ 5166256 h 5352694"/>
              <a:gd name="connsiteX21" fmla="*/ 1103264 w 5222849"/>
              <a:gd name="connsiteY21" fmla="*/ 4937656 h 5352694"/>
              <a:gd name="connsiteX22" fmla="*/ 959330 w 5222849"/>
              <a:gd name="connsiteY22" fmla="*/ 4810656 h 5352694"/>
              <a:gd name="connsiteX23" fmla="*/ 1103264 w 5222849"/>
              <a:gd name="connsiteY23" fmla="*/ 4573589 h 5352694"/>
              <a:gd name="connsiteX24" fmla="*/ 1433464 w 5222849"/>
              <a:gd name="connsiteY24" fmla="*/ 4446589 h 5352694"/>
              <a:gd name="connsiteX25" fmla="*/ 1441930 w 5222849"/>
              <a:gd name="connsiteY25" fmla="*/ 4277256 h 5352694"/>
              <a:gd name="connsiteX26" fmla="*/ 925464 w 5222849"/>
              <a:gd name="connsiteY26" fmla="*/ 4090989 h 5352694"/>
              <a:gd name="connsiteX27" fmla="*/ 281997 w 5222849"/>
              <a:gd name="connsiteY27" fmla="*/ 3210456 h 5352694"/>
              <a:gd name="connsiteX28" fmla="*/ 375130 w 5222849"/>
              <a:gd name="connsiteY28" fmla="*/ 2693989 h 5352694"/>
              <a:gd name="connsiteX29" fmla="*/ 180397 w 5222849"/>
              <a:gd name="connsiteY29" fmla="*/ 2600856 h 5352694"/>
              <a:gd name="connsiteX30" fmla="*/ 2597 w 5222849"/>
              <a:gd name="connsiteY30" fmla="*/ 2363789 h 5352694"/>
              <a:gd name="connsiteX31" fmla="*/ 78797 w 5222849"/>
              <a:gd name="connsiteY31" fmla="*/ 1974323 h 5352694"/>
              <a:gd name="connsiteX32" fmla="*/ 138064 w 5222849"/>
              <a:gd name="connsiteY32" fmla="*/ 1525589 h 5352694"/>
              <a:gd name="connsiteX33" fmla="*/ 163464 w 5222849"/>
              <a:gd name="connsiteY33" fmla="*/ 1280056 h 5352694"/>
              <a:gd name="connsiteX34" fmla="*/ 789997 w 5222849"/>
              <a:gd name="connsiteY34" fmla="*/ 1026056 h 5352694"/>
              <a:gd name="connsiteX35" fmla="*/ 764597 w 5222849"/>
              <a:gd name="connsiteY35" fmla="*/ 983723 h 5352694"/>
              <a:gd name="connsiteX36" fmla="*/ 916997 w 5222849"/>
              <a:gd name="connsiteY36" fmla="*/ 340256 h 5352694"/>
              <a:gd name="connsiteX37" fmla="*/ 1399597 w 5222849"/>
              <a:gd name="connsiteY37" fmla="*/ 340256 h 5352694"/>
              <a:gd name="connsiteX38" fmla="*/ 1331864 w 5222849"/>
              <a:gd name="connsiteY38" fmla="*/ 924456 h 5352694"/>
              <a:gd name="connsiteX0" fmla="*/ 1331864 w 5222849"/>
              <a:gd name="connsiteY0" fmla="*/ 924456 h 5352694"/>
              <a:gd name="connsiteX1" fmla="*/ 2610330 w 5222849"/>
              <a:gd name="connsiteY1" fmla="*/ 18523 h 5352694"/>
              <a:gd name="connsiteX2" fmla="*/ 2898197 w 5222849"/>
              <a:gd name="connsiteY2" fmla="*/ 348723 h 5352694"/>
              <a:gd name="connsiteX3" fmla="*/ 2855864 w 5222849"/>
              <a:gd name="connsiteY3" fmla="*/ 763589 h 5352694"/>
              <a:gd name="connsiteX4" fmla="*/ 1628197 w 5222849"/>
              <a:gd name="connsiteY4" fmla="*/ 1432456 h 5352694"/>
              <a:gd name="connsiteX5" fmla="*/ 1814464 w 5222849"/>
              <a:gd name="connsiteY5" fmla="*/ 1881189 h 5352694"/>
              <a:gd name="connsiteX6" fmla="*/ 2246264 w 5222849"/>
              <a:gd name="connsiteY6" fmla="*/ 2016656 h 5352694"/>
              <a:gd name="connsiteX7" fmla="*/ 3414664 w 5222849"/>
              <a:gd name="connsiteY7" fmla="*/ 1821923 h 5352694"/>
              <a:gd name="connsiteX8" fmla="*/ 4244397 w 5222849"/>
              <a:gd name="connsiteY8" fmla="*/ 2202923 h 5352694"/>
              <a:gd name="connsiteX9" fmla="*/ 4735464 w 5222849"/>
              <a:gd name="connsiteY9" fmla="*/ 3117323 h 5352694"/>
              <a:gd name="connsiteX10" fmla="*/ 4786264 w 5222849"/>
              <a:gd name="connsiteY10" fmla="*/ 3743856 h 5352694"/>
              <a:gd name="connsiteX11" fmla="*/ 4913264 w 5222849"/>
              <a:gd name="connsiteY11" fmla="*/ 3684589 h 5352694"/>
              <a:gd name="connsiteX12" fmla="*/ 5209597 w 5222849"/>
              <a:gd name="connsiteY12" fmla="*/ 3862389 h 5352694"/>
              <a:gd name="connsiteX13" fmla="*/ 5116464 w 5222849"/>
              <a:gd name="connsiteY13" fmla="*/ 4505856 h 5352694"/>
              <a:gd name="connsiteX14" fmla="*/ 4633864 w 5222849"/>
              <a:gd name="connsiteY14" fmla="*/ 4785256 h 5352694"/>
              <a:gd name="connsiteX15" fmla="*/ 4168197 w 5222849"/>
              <a:gd name="connsiteY15" fmla="*/ 4946123 h 5352694"/>
              <a:gd name="connsiteX16" fmla="*/ 3922664 w 5222849"/>
              <a:gd name="connsiteY16" fmla="*/ 5174723 h 5352694"/>
              <a:gd name="connsiteX17" fmla="*/ 2356330 w 5222849"/>
              <a:gd name="connsiteY17" fmla="*/ 5352523 h 5352694"/>
              <a:gd name="connsiteX18" fmla="*/ 1924530 w 5222849"/>
              <a:gd name="connsiteY18" fmla="*/ 5208589 h 5352694"/>
              <a:gd name="connsiteX19" fmla="*/ 1187930 w 5222849"/>
              <a:gd name="connsiteY19" fmla="*/ 5267856 h 5352694"/>
              <a:gd name="connsiteX20" fmla="*/ 1035530 w 5222849"/>
              <a:gd name="connsiteY20" fmla="*/ 5166256 h 5352694"/>
              <a:gd name="connsiteX21" fmla="*/ 1103264 w 5222849"/>
              <a:gd name="connsiteY21" fmla="*/ 4937656 h 5352694"/>
              <a:gd name="connsiteX22" fmla="*/ 959330 w 5222849"/>
              <a:gd name="connsiteY22" fmla="*/ 4810656 h 5352694"/>
              <a:gd name="connsiteX23" fmla="*/ 1103264 w 5222849"/>
              <a:gd name="connsiteY23" fmla="*/ 4573589 h 5352694"/>
              <a:gd name="connsiteX24" fmla="*/ 1433464 w 5222849"/>
              <a:gd name="connsiteY24" fmla="*/ 4446589 h 5352694"/>
              <a:gd name="connsiteX25" fmla="*/ 1441930 w 5222849"/>
              <a:gd name="connsiteY25" fmla="*/ 4277256 h 5352694"/>
              <a:gd name="connsiteX26" fmla="*/ 925464 w 5222849"/>
              <a:gd name="connsiteY26" fmla="*/ 4090989 h 5352694"/>
              <a:gd name="connsiteX27" fmla="*/ 281997 w 5222849"/>
              <a:gd name="connsiteY27" fmla="*/ 3210456 h 5352694"/>
              <a:gd name="connsiteX28" fmla="*/ 375130 w 5222849"/>
              <a:gd name="connsiteY28" fmla="*/ 2693989 h 5352694"/>
              <a:gd name="connsiteX29" fmla="*/ 180397 w 5222849"/>
              <a:gd name="connsiteY29" fmla="*/ 2600856 h 5352694"/>
              <a:gd name="connsiteX30" fmla="*/ 2597 w 5222849"/>
              <a:gd name="connsiteY30" fmla="*/ 2363789 h 5352694"/>
              <a:gd name="connsiteX31" fmla="*/ 78797 w 5222849"/>
              <a:gd name="connsiteY31" fmla="*/ 1974323 h 5352694"/>
              <a:gd name="connsiteX32" fmla="*/ 138064 w 5222849"/>
              <a:gd name="connsiteY32" fmla="*/ 1525589 h 5352694"/>
              <a:gd name="connsiteX33" fmla="*/ 163464 w 5222849"/>
              <a:gd name="connsiteY33" fmla="*/ 1280056 h 5352694"/>
              <a:gd name="connsiteX34" fmla="*/ 789997 w 5222849"/>
              <a:gd name="connsiteY34" fmla="*/ 1026056 h 5352694"/>
              <a:gd name="connsiteX35" fmla="*/ 916997 w 5222849"/>
              <a:gd name="connsiteY35" fmla="*/ 340256 h 5352694"/>
              <a:gd name="connsiteX36" fmla="*/ 1399597 w 5222849"/>
              <a:gd name="connsiteY36" fmla="*/ 340256 h 5352694"/>
              <a:gd name="connsiteX37" fmla="*/ 1331864 w 5222849"/>
              <a:gd name="connsiteY37" fmla="*/ 924456 h 5352694"/>
              <a:gd name="connsiteX0" fmla="*/ 1331864 w 5222849"/>
              <a:gd name="connsiteY0" fmla="*/ 924456 h 5352694"/>
              <a:gd name="connsiteX1" fmla="*/ 2610330 w 5222849"/>
              <a:gd name="connsiteY1" fmla="*/ 18523 h 5352694"/>
              <a:gd name="connsiteX2" fmla="*/ 2898197 w 5222849"/>
              <a:gd name="connsiteY2" fmla="*/ 348723 h 5352694"/>
              <a:gd name="connsiteX3" fmla="*/ 2855864 w 5222849"/>
              <a:gd name="connsiteY3" fmla="*/ 763589 h 5352694"/>
              <a:gd name="connsiteX4" fmla="*/ 1628197 w 5222849"/>
              <a:gd name="connsiteY4" fmla="*/ 1432456 h 5352694"/>
              <a:gd name="connsiteX5" fmla="*/ 1814464 w 5222849"/>
              <a:gd name="connsiteY5" fmla="*/ 1881189 h 5352694"/>
              <a:gd name="connsiteX6" fmla="*/ 2246264 w 5222849"/>
              <a:gd name="connsiteY6" fmla="*/ 2016656 h 5352694"/>
              <a:gd name="connsiteX7" fmla="*/ 3414664 w 5222849"/>
              <a:gd name="connsiteY7" fmla="*/ 1821923 h 5352694"/>
              <a:gd name="connsiteX8" fmla="*/ 4244397 w 5222849"/>
              <a:gd name="connsiteY8" fmla="*/ 2202923 h 5352694"/>
              <a:gd name="connsiteX9" fmla="*/ 4735464 w 5222849"/>
              <a:gd name="connsiteY9" fmla="*/ 3117323 h 5352694"/>
              <a:gd name="connsiteX10" fmla="*/ 4786264 w 5222849"/>
              <a:gd name="connsiteY10" fmla="*/ 3743856 h 5352694"/>
              <a:gd name="connsiteX11" fmla="*/ 4913264 w 5222849"/>
              <a:gd name="connsiteY11" fmla="*/ 3684589 h 5352694"/>
              <a:gd name="connsiteX12" fmla="*/ 5209597 w 5222849"/>
              <a:gd name="connsiteY12" fmla="*/ 3862389 h 5352694"/>
              <a:gd name="connsiteX13" fmla="*/ 5116464 w 5222849"/>
              <a:gd name="connsiteY13" fmla="*/ 4505856 h 5352694"/>
              <a:gd name="connsiteX14" fmla="*/ 4633864 w 5222849"/>
              <a:gd name="connsiteY14" fmla="*/ 4785256 h 5352694"/>
              <a:gd name="connsiteX15" fmla="*/ 4168197 w 5222849"/>
              <a:gd name="connsiteY15" fmla="*/ 4946123 h 5352694"/>
              <a:gd name="connsiteX16" fmla="*/ 3922664 w 5222849"/>
              <a:gd name="connsiteY16" fmla="*/ 5174723 h 5352694"/>
              <a:gd name="connsiteX17" fmla="*/ 2356330 w 5222849"/>
              <a:gd name="connsiteY17" fmla="*/ 5352523 h 5352694"/>
              <a:gd name="connsiteX18" fmla="*/ 1924530 w 5222849"/>
              <a:gd name="connsiteY18" fmla="*/ 5208589 h 5352694"/>
              <a:gd name="connsiteX19" fmla="*/ 1187930 w 5222849"/>
              <a:gd name="connsiteY19" fmla="*/ 5267856 h 5352694"/>
              <a:gd name="connsiteX20" fmla="*/ 1035530 w 5222849"/>
              <a:gd name="connsiteY20" fmla="*/ 5166256 h 5352694"/>
              <a:gd name="connsiteX21" fmla="*/ 1103264 w 5222849"/>
              <a:gd name="connsiteY21" fmla="*/ 4937656 h 5352694"/>
              <a:gd name="connsiteX22" fmla="*/ 959330 w 5222849"/>
              <a:gd name="connsiteY22" fmla="*/ 4810656 h 5352694"/>
              <a:gd name="connsiteX23" fmla="*/ 1103264 w 5222849"/>
              <a:gd name="connsiteY23" fmla="*/ 4573589 h 5352694"/>
              <a:gd name="connsiteX24" fmla="*/ 1433464 w 5222849"/>
              <a:gd name="connsiteY24" fmla="*/ 4446589 h 5352694"/>
              <a:gd name="connsiteX25" fmla="*/ 1441930 w 5222849"/>
              <a:gd name="connsiteY25" fmla="*/ 4277256 h 5352694"/>
              <a:gd name="connsiteX26" fmla="*/ 925464 w 5222849"/>
              <a:gd name="connsiteY26" fmla="*/ 4090989 h 5352694"/>
              <a:gd name="connsiteX27" fmla="*/ 281997 w 5222849"/>
              <a:gd name="connsiteY27" fmla="*/ 3210456 h 5352694"/>
              <a:gd name="connsiteX28" fmla="*/ 375130 w 5222849"/>
              <a:gd name="connsiteY28" fmla="*/ 2693989 h 5352694"/>
              <a:gd name="connsiteX29" fmla="*/ 180397 w 5222849"/>
              <a:gd name="connsiteY29" fmla="*/ 2600856 h 5352694"/>
              <a:gd name="connsiteX30" fmla="*/ 2597 w 5222849"/>
              <a:gd name="connsiteY30" fmla="*/ 2363789 h 5352694"/>
              <a:gd name="connsiteX31" fmla="*/ 78797 w 5222849"/>
              <a:gd name="connsiteY31" fmla="*/ 1974323 h 5352694"/>
              <a:gd name="connsiteX32" fmla="*/ 138064 w 5222849"/>
              <a:gd name="connsiteY32" fmla="*/ 1525589 h 5352694"/>
              <a:gd name="connsiteX33" fmla="*/ 265064 w 5222849"/>
              <a:gd name="connsiteY33" fmla="*/ 1144590 h 5352694"/>
              <a:gd name="connsiteX34" fmla="*/ 789997 w 5222849"/>
              <a:gd name="connsiteY34" fmla="*/ 1026056 h 5352694"/>
              <a:gd name="connsiteX35" fmla="*/ 916997 w 5222849"/>
              <a:gd name="connsiteY35" fmla="*/ 340256 h 5352694"/>
              <a:gd name="connsiteX36" fmla="*/ 1399597 w 5222849"/>
              <a:gd name="connsiteY36" fmla="*/ 340256 h 5352694"/>
              <a:gd name="connsiteX37" fmla="*/ 1331864 w 5222849"/>
              <a:gd name="connsiteY37" fmla="*/ 924456 h 5352694"/>
              <a:gd name="connsiteX0" fmla="*/ 1331864 w 5222849"/>
              <a:gd name="connsiteY0" fmla="*/ 906903 h 5335141"/>
              <a:gd name="connsiteX1" fmla="*/ 2610330 w 5222849"/>
              <a:gd name="connsiteY1" fmla="*/ 970 h 5335141"/>
              <a:gd name="connsiteX2" fmla="*/ 2855864 w 5222849"/>
              <a:gd name="connsiteY2" fmla="*/ 746036 h 5335141"/>
              <a:gd name="connsiteX3" fmla="*/ 1628197 w 5222849"/>
              <a:gd name="connsiteY3" fmla="*/ 1414903 h 5335141"/>
              <a:gd name="connsiteX4" fmla="*/ 1814464 w 5222849"/>
              <a:gd name="connsiteY4" fmla="*/ 1863636 h 5335141"/>
              <a:gd name="connsiteX5" fmla="*/ 2246264 w 5222849"/>
              <a:gd name="connsiteY5" fmla="*/ 1999103 h 5335141"/>
              <a:gd name="connsiteX6" fmla="*/ 3414664 w 5222849"/>
              <a:gd name="connsiteY6" fmla="*/ 1804370 h 5335141"/>
              <a:gd name="connsiteX7" fmla="*/ 4244397 w 5222849"/>
              <a:gd name="connsiteY7" fmla="*/ 2185370 h 5335141"/>
              <a:gd name="connsiteX8" fmla="*/ 4735464 w 5222849"/>
              <a:gd name="connsiteY8" fmla="*/ 3099770 h 5335141"/>
              <a:gd name="connsiteX9" fmla="*/ 4786264 w 5222849"/>
              <a:gd name="connsiteY9" fmla="*/ 3726303 h 5335141"/>
              <a:gd name="connsiteX10" fmla="*/ 4913264 w 5222849"/>
              <a:gd name="connsiteY10" fmla="*/ 3667036 h 5335141"/>
              <a:gd name="connsiteX11" fmla="*/ 5209597 w 5222849"/>
              <a:gd name="connsiteY11" fmla="*/ 3844836 h 5335141"/>
              <a:gd name="connsiteX12" fmla="*/ 5116464 w 5222849"/>
              <a:gd name="connsiteY12" fmla="*/ 4488303 h 5335141"/>
              <a:gd name="connsiteX13" fmla="*/ 4633864 w 5222849"/>
              <a:gd name="connsiteY13" fmla="*/ 4767703 h 5335141"/>
              <a:gd name="connsiteX14" fmla="*/ 4168197 w 5222849"/>
              <a:gd name="connsiteY14" fmla="*/ 4928570 h 5335141"/>
              <a:gd name="connsiteX15" fmla="*/ 3922664 w 5222849"/>
              <a:gd name="connsiteY15" fmla="*/ 5157170 h 5335141"/>
              <a:gd name="connsiteX16" fmla="*/ 2356330 w 5222849"/>
              <a:gd name="connsiteY16" fmla="*/ 5334970 h 5335141"/>
              <a:gd name="connsiteX17" fmla="*/ 1924530 w 5222849"/>
              <a:gd name="connsiteY17" fmla="*/ 5191036 h 5335141"/>
              <a:gd name="connsiteX18" fmla="*/ 1187930 w 5222849"/>
              <a:gd name="connsiteY18" fmla="*/ 5250303 h 5335141"/>
              <a:gd name="connsiteX19" fmla="*/ 1035530 w 5222849"/>
              <a:gd name="connsiteY19" fmla="*/ 5148703 h 5335141"/>
              <a:gd name="connsiteX20" fmla="*/ 1103264 w 5222849"/>
              <a:gd name="connsiteY20" fmla="*/ 4920103 h 5335141"/>
              <a:gd name="connsiteX21" fmla="*/ 959330 w 5222849"/>
              <a:gd name="connsiteY21" fmla="*/ 4793103 h 5335141"/>
              <a:gd name="connsiteX22" fmla="*/ 1103264 w 5222849"/>
              <a:gd name="connsiteY22" fmla="*/ 4556036 h 5335141"/>
              <a:gd name="connsiteX23" fmla="*/ 1433464 w 5222849"/>
              <a:gd name="connsiteY23" fmla="*/ 4429036 h 5335141"/>
              <a:gd name="connsiteX24" fmla="*/ 1441930 w 5222849"/>
              <a:gd name="connsiteY24" fmla="*/ 4259703 h 5335141"/>
              <a:gd name="connsiteX25" fmla="*/ 925464 w 5222849"/>
              <a:gd name="connsiteY25" fmla="*/ 4073436 h 5335141"/>
              <a:gd name="connsiteX26" fmla="*/ 281997 w 5222849"/>
              <a:gd name="connsiteY26" fmla="*/ 3192903 h 5335141"/>
              <a:gd name="connsiteX27" fmla="*/ 375130 w 5222849"/>
              <a:gd name="connsiteY27" fmla="*/ 2676436 h 5335141"/>
              <a:gd name="connsiteX28" fmla="*/ 180397 w 5222849"/>
              <a:gd name="connsiteY28" fmla="*/ 2583303 h 5335141"/>
              <a:gd name="connsiteX29" fmla="*/ 2597 w 5222849"/>
              <a:gd name="connsiteY29" fmla="*/ 2346236 h 5335141"/>
              <a:gd name="connsiteX30" fmla="*/ 78797 w 5222849"/>
              <a:gd name="connsiteY30" fmla="*/ 1956770 h 5335141"/>
              <a:gd name="connsiteX31" fmla="*/ 138064 w 5222849"/>
              <a:gd name="connsiteY31" fmla="*/ 1508036 h 5335141"/>
              <a:gd name="connsiteX32" fmla="*/ 265064 w 5222849"/>
              <a:gd name="connsiteY32" fmla="*/ 1127037 h 5335141"/>
              <a:gd name="connsiteX33" fmla="*/ 789997 w 5222849"/>
              <a:gd name="connsiteY33" fmla="*/ 1008503 h 5335141"/>
              <a:gd name="connsiteX34" fmla="*/ 916997 w 5222849"/>
              <a:gd name="connsiteY34" fmla="*/ 322703 h 5335141"/>
              <a:gd name="connsiteX35" fmla="*/ 1399597 w 5222849"/>
              <a:gd name="connsiteY35" fmla="*/ 322703 h 5335141"/>
              <a:gd name="connsiteX36" fmla="*/ 1331864 w 5222849"/>
              <a:gd name="connsiteY36" fmla="*/ 906903 h 533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22849" h="5335141">
                <a:moveTo>
                  <a:pt x="1331864" y="906903"/>
                </a:moveTo>
                <a:cubicBezTo>
                  <a:pt x="1533653" y="853281"/>
                  <a:pt x="2356330" y="27781"/>
                  <a:pt x="2610330" y="970"/>
                </a:cubicBezTo>
                <a:cubicBezTo>
                  <a:pt x="2864330" y="-25841"/>
                  <a:pt x="3019553" y="510381"/>
                  <a:pt x="2855864" y="746036"/>
                </a:cubicBezTo>
                <a:cubicBezTo>
                  <a:pt x="2692175" y="981691"/>
                  <a:pt x="1801764" y="1228636"/>
                  <a:pt x="1628197" y="1414903"/>
                </a:cubicBezTo>
                <a:cubicBezTo>
                  <a:pt x="1454630" y="1601170"/>
                  <a:pt x="1711453" y="1766269"/>
                  <a:pt x="1814464" y="1863636"/>
                </a:cubicBezTo>
                <a:cubicBezTo>
                  <a:pt x="1917475" y="1961003"/>
                  <a:pt x="1979564" y="2008981"/>
                  <a:pt x="2246264" y="1999103"/>
                </a:cubicBezTo>
                <a:cubicBezTo>
                  <a:pt x="2512964" y="1989225"/>
                  <a:pt x="3081642" y="1773326"/>
                  <a:pt x="3414664" y="1804370"/>
                </a:cubicBezTo>
                <a:cubicBezTo>
                  <a:pt x="3747686" y="1835415"/>
                  <a:pt x="4024264" y="1969470"/>
                  <a:pt x="4244397" y="2185370"/>
                </a:cubicBezTo>
                <a:cubicBezTo>
                  <a:pt x="4464530" y="2401270"/>
                  <a:pt x="4645153" y="2842948"/>
                  <a:pt x="4735464" y="3099770"/>
                </a:cubicBezTo>
                <a:cubicBezTo>
                  <a:pt x="4825775" y="3356592"/>
                  <a:pt x="4756631" y="3631759"/>
                  <a:pt x="4786264" y="3726303"/>
                </a:cubicBezTo>
                <a:cubicBezTo>
                  <a:pt x="4815897" y="3820847"/>
                  <a:pt x="4842709" y="3647281"/>
                  <a:pt x="4913264" y="3667036"/>
                </a:cubicBezTo>
                <a:cubicBezTo>
                  <a:pt x="4983820" y="3686792"/>
                  <a:pt x="5175730" y="3707958"/>
                  <a:pt x="5209597" y="3844836"/>
                </a:cubicBezTo>
                <a:cubicBezTo>
                  <a:pt x="5243464" y="3981714"/>
                  <a:pt x="5212420" y="4334492"/>
                  <a:pt x="5116464" y="4488303"/>
                </a:cubicBezTo>
                <a:cubicBezTo>
                  <a:pt x="5020509" y="4642114"/>
                  <a:pt x="4791908" y="4694325"/>
                  <a:pt x="4633864" y="4767703"/>
                </a:cubicBezTo>
                <a:cubicBezTo>
                  <a:pt x="4475820" y="4841081"/>
                  <a:pt x="4286730" y="4863659"/>
                  <a:pt x="4168197" y="4928570"/>
                </a:cubicBezTo>
                <a:cubicBezTo>
                  <a:pt x="4049664" y="4993481"/>
                  <a:pt x="4224642" y="5089437"/>
                  <a:pt x="3922664" y="5157170"/>
                </a:cubicBezTo>
                <a:cubicBezTo>
                  <a:pt x="3620686" y="5224903"/>
                  <a:pt x="2689352" y="5329326"/>
                  <a:pt x="2356330" y="5334970"/>
                </a:cubicBezTo>
                <a:cubicBezTo>
                  <a:pt x="2023308" y="5340614"/>
                  <a:pt x="2119263" y="5205147"/>
                  <a:pt x="1924530" y="5191036"/>
                </a:cubicBezTo>
                <a:cubicBezTo>
                  <a:pt x="1729797" y="5176925"/>
                  <a:pt x="1336097" y="5257359"/>
                  <a:pt x="1187930" y="5250303"/>
                </a:cubicBezTo>
                <a:cubicBezTo>
                  <a:pt x="1039763" y="5243248"/>
                  <a:pt x="1049641" y="5203736"/>
                  <a:pt x="1035530" y="5148703"/>
                </a:cubicBezTo>
                <a:cubicBezTo>
                  <a:pt x="1021419" y="5093670"/>
                  <a:pt x="1115964" y="4979370"/>
                  <a:pt x="1103264" y="4920103"/>
                </a:cubicBezTo>
                <a:cubicBezTo>
                  <a:pt x="1090564" y="4860836"/>
                  <a:pt x="959330" y="4853781"/>
                  <a:pt x="959330" y="4793103"/>
                </a:cubicBezTo>
                <a:cubicBezTo>
                  <a:pt x="959330" y="4732425"/>
                  <a:pt x="1024242" y="4616714"/>
                  <a:pt x="1103264" y="4556036"/>
                </a:cubicBezTo>
                <a:cubicBezTo>
                  <a:pt x="1182286" y="4495358"/>
                  <a:pt x="1377020" y="4478425"/>
                  <a:pt x="1433464" y="4429036"/>
                </a:cubicBezTo>
                <a:cubicBezTo>
                  <a:pt x="1489908" y="4379647"/>
                  <a:pt x="1526597" y="4318970"/>
                  <a:pt x="1441930" y="4259703"/>
                </a:cubicBezTo>
                <a:cubicBezTo>
                  <a:pt x="1357263" y="4200436"/>
                  <a:pt x="1118786" y="4251236"/>
                  <a:pt x="925464" y="4073436"/>
                </a:cubicBezTo>
                <a:cubicBezTo>
                  <a:pt x="732142" y="3895636"/>
                  <a:pt x="373719" y="3425736"/>
                  <a:pt x="281997" y="3192903"/>
                </a:cubicBezTo>
                <a:cubicBezTo>
                  <a:pt x="190275" y="2960070"/>
                  <a:pt x="392063" y="2778036"/>
                  <a:pt x="375130" y="2676436"/>
                </a:cubicBezTo>
                <a:cubicBezTo>
                  <a:pt x="358197" y="2574836"/>
                  <a:pt x="242486" y="2638336"/>
                  <a:pt x="180397" y="2583303"/>
                </a:cubicBezTo>
                <a:cubicBezTo>
                  <a:pt x="118308" y="2528270"/>
                  <a:pt x="19530" y="2450658"/>
                  <a:pt x="2597" y="2346236"/>
                </a:cubicBezTo>
                <a:cubicBezTo>
                  <a:pt x="-14336" y="2241814"/>
                  <a:pt x="56219" y="2096470"/>
                  <a:pt x="78797" y="1956770"/>
                </a:cubicBezTo>
                <a:cubicBezTo>
                  <a:pt x="101375" y="1817070"/>
                  <a:pt x="107020" y="1646325"/>
                  <a:pt x="138064" y="1508036"/>
                </a:cubicBezTo>
                <a:cubicBezTo>
                  <a:pt x="169108" y="1369747"/>
                  <a:pt x="156408" y="1210293"/>
                  <a:pt x="265064" y="1127037"/>
                </a:cubicBezTo>
                <a:cubicBezTo>
                  <a:pt x="373719" y="1043782"/>
                  <a:pt x="681342" y="1142559"/>
                  <a:pt x="789997" y="1008503"/>
                </a:cubicBezTo>
                <a:cubicBezTo>
                  <a:pt x="898652" y="874447"/>
                  <a:pt x="815397" y="437003"/>
                  <a:pt x="916997" y="322703"/>
                </a:cubicBezTo>
                <a:cubicBezTo>
                  <a:pt x="1018597" y="208403"/>
                  <a:pt x="1329042" y="222514"/>
                  <a:pt x="1399597" y="322703"/>
                </a:cubicBezTo>
                <a:cubicBezTo>
                  <a:pt x="1470152" y="422892"/>
                  <a:pt x="1130075" y="960525"/>
                  <a:pt x="1331864" y="906903"/>
                </a:cubicBezTo>
                <a:close/>
              </a:path>
            </a:pathLst>
          </a:custGeom>
          <a:gradFill flip="none" rotWithShape="1">
            <a:gsLst>
              <a:gs pos="34000">
                <a:srgbClr val="00FF00"/>
              </a:gs>
              <a:gs pos="17000">
                <a:srgbClr val="FFFF00"/>
              </a:gs>
              <a:gs pos="0">
                <a:srgbClr val="FF0000"/>
              </a:gs>
              <a:gs pos="50000">
                <a:srgbClr val="00FFFF"/>
              </a:gs>
              <a:gs pos="67000">
                <a:srgbClr val="0000FF"/>
              </a:gs>
              <a:gs pos="84000">
                <a:srgbClr val="FF00FF"/>
              </a:gs>
              <a:gs pos="100000">
                <a:srgbClr val="FF0000"/>
              </a:gs>
            </a:gsLst>
            <a:lin ang="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FC8D94F2-759E-4A00-BC02-D3EF0D2D88E9}"/>
              </a:ext>
            </a:extLst>
          </p:cNvPr>
          <p:cNvGrpSpPr/>
          <p:nvPr/>
        </p:nvGrpSpPr>
        <p:grpSpPr>
          <a:xfrm>
            <a:off x="4355976" y="1772816"/>
            <a:ext cx="504056" cy="936104"/>
            <a:chOff x="1619672" y="1268760"/>
            <a:chExt cx="504056" cy="936104"/>
          </a:xfrm>
        </p:grpSpPr>
        <p:sp>
          <p:nvSpPr>
            <p:cNvPr id="23" name="円柱 22">
              <a:extLst>
                <a:ext uri="{FF2B5EF4-FFF2-40B4-BE49-F238E27FC236}">
                  <a16:creationId xmlns:a16="http://schemas.microsoft.com/office/drawing/2014/main" id="{0F28F112-D5BD-4DF8-92FF-96F7342627C8}"/>
                </a:ext>
              </a:extLst>
            </p:cNvPr>
            <p:cNvSpPr/>
            <p:nvPr/>
          </p:nvSpPr>
          <p:spPr bwMode="auto">
            <a:xfrm>
              <a:off x="1691680" y="1916832"/>
              <a:ext cx="360040" cy="288032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24" name="直方体 23">
              <a:extLst>
                <a:ext uri="{FF2B5EF4-FFF2-40B4-BE49-F238E27FC236}">
                  <a16:creationId xmlns:a16="http://schemas.microsoft.com/office/drawing/2014/main" id="{94BA2861-B798-4A9C-9EE1-F2811F5866FB}"/>
                </a:ext>
              </a:extLst>
            </p:cNvPr>
            <p:cNvSpPr/>
            <p:nvPr/>
          </p:nvSpPr>
          <p:spPr bwMode="auto">
            <a:xfrm>
              <a:off x="1619672" y="1268760"/>
              <a:ext cx="504056" cy="792088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5F0E2DEC-A029-402C-9B23-78108793CCDE}"/>
              </a:ext>
            </a:extLst>
          </p:cNvPr>
          <p:cNvGrpSpPr/>
          <p:nvPr/>
        </p:nvGrpSpPr>
        <p:grpSpPr>
          <a:xfrm rot="13064295">
            <a:off x="5511671" y="2370127"/>
            <a:ext cx="288032" cy="936104"/>
            <a:chOff x="3707904" y="1700808"/>
            <a:chExt cx="288032" cy="936104"/>
          </a:xfrm>
          <a:solidFill>
            <a:srgbClr val="0000FF"/>
          </a:solidFill>
        </p:grpSpPr>
        <p:sp>
          <p:nvSpPr>
            <p:cNvPr id="27" name="円柱 26">
              <a:extLst>
                <a:ext uri="{FF2B5EF4-FFF2-40B4-BE49-F238E27FC236}">
                  <a16:creationId xmlns:a16="http://schemas.microsoft.com/office/drawing/2014/main" id="{1F7EFD26-A774-4F9C-BD52-59FD8A49D7F7}"/>
                </a:ext>
              </a:extLst>
            </p:cNvPr>
            <p:cNvSpPr/>
            <p:nvPr/>
          </p:nvSpPr>
          <p:spPr bwMode="auto">
            <a:xfrm>
              <a:off x="3707904" y="1988840"/>
              <a:ext cx="288032" cy="648072"/>
            </a:xfrm>
            <a:prstGeom prst="can">
              <a:avLst>
                <a:gd name="adj" fmla="val 47475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3C51A2A0-B8BC-431D-BDFD-4D03FD15228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1920" y="1700808"/>
              <a:ext cx="0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F16CCCDE-062A-4273-97C9-A586BB8F7BC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7904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4A99C1E8-2F71-4559-9E99-C0A0D02B13E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23928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178E2669-99EC-402C-BE3C-4D5D81EC7BB1}"/>
              </a:ext>
            </a:extLst>
          </p:cNvPr>
          <p:cNvGrpSpPr/>
          <p:nvPr/>
        </p:nvGrpSpPr>
        <p:grpSpPr>
          <a:xfrm rot="10425865">
            <a:off x="3905359" y="2082453"/>
            <a:ext cx="288032" cy="936104"/>
            <a:chOff x="3707904" y="1700808"/>
            <a:chExt cx="288032" cy="936104"/>
          </a:xfrm>
          <a:solidFill>
            <a:srgbClr val="00FF00"/>
          </a:solidFill>
        </p:grpSpPr>
        <p:sp>
          <p:nvSpPr>
            <p:cNvPr id="32" name="円柱 31">
              <a:extLst>
                <a:ext uri="{FF2B5EF4-FFF2-40B4-BE49-F238E27FC236}">
                  <a16:creationId xmlns:a16="http://schemas.microsoft.com/office/drawing/2014/main" id="{67305092-C9A8-4398-B25A-7ACAB918D41A}"/>
                </a:ext>
              </a:extLst>
            </p:cNvPr>
            <p:cNvSpPr/>
            <p:nvPr/>
          </p:nvSpPr>
          <p:spPr bwMode="auto">
            <a:xfrm>
              <a:off x="3707904" y="1988840"/>
              <a:ext cx="288032" cy="648072"/>
            </a:xfrm>
            <a:prstGeom prst="can">
              <a:avLst>
                <a:gd name="adj" fmla="val 47475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1FE7A6D9-91A5-407D-A226-5B82C0EC26D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1920" y="1700808"/>
              <a:ext cx="0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01CD59F9-8B6A-4BDE-AD80-B4932E897E3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7904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DD1972B7-A7D6-42FE-BF34-0893C3C4D59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23928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8B6BBC7C-7A47-4784-8A90-26670B718AEE}"/>
              </a:ext>
            </a:extLst>
          </p:cNvPr>
          <p:cNvGrpSpPr/>
          <p:nvPr/>
        </p:nvGrpSpPr>
        <p:grpSpPr>
          <a:xfrm rot="7442872">
            <a:off x="3064483" y="2741643"/>
            <a:ext cx="288032" cy="936104"/>
            <a:chOff x="3707904" y="1700808"/>
            <a:chExt cx="288032" cy="936104"/>
          </a:xfrm>
          <a:solidFill>
            <a:srgbClr val="FF0000"/>
          </a:solidFill>
        </p:grpSpPr>
        <p:sp>
          <p:nvSpPr>
            <p:cNvPr id="37" name="円柱 36">
              <a:extLst>
                <a:ext uri="{FF2B5EF4-FFF2-40B4-BE49-F238E27FC236}">
                  <a16:creationId xmlns:a16="http://schemas.microsoft.com/office/drawing/2014/main" id="{BDA695CC-CB11-42D9-8DDD-09B25735A74B}"/>
                </a:ext>
              </a:extLst>
            </p:cNvPr>
            <p:cNvSpPr/>
            <p:nvPr/>
          </p:nvSpPr>
          <p:spPr bwMode="auto">
            <a:xfrm>
              <a:off x="3707904" y="1988840"/>
              <a:ext cx="288032" cy="648072"/>
            </a:xfrm>
            <a:prstGeom prst="can">
              <a:avLst>
                <a:gd name="adj" fmla="val 47475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3D1821FF-8BBE-4E01-8036-81CF4B84BFC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1920" y="1700808"/>
              <a:ext cx="0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AC757D93-34D0-4BA0-A450-7692DE38CA5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7904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602FC594-E5F5-4D1C-A637-03CF6FDE2AA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23928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088CE20B-7936-4C11-A1CD-796842D638CD}"/>
              </a:ext>
            </a:extLst>
          </p:cNvPr>
          <p:cNvGrpSpPr/>
          <p:nvPr/>
        </p:nvGrpSpPr>
        <p:grpSpPr>
          <a:xfrm rot="8711280">
            <a:off x="3372585" y="2347665"/>
            <a:ext cx="288032" cy="936104"/>
            <a:chOff x="3707904" y="1700808"/>
            <a:chExt cx="288032" cy="936104"/>
          </a:xfrm>
          <a:solidFill>
            <a:srgbClr val="FFFF00"/>
          </a:solidFill>
        </p:grpSpPr>
        <p:sp>
          <p:nvSpPr>
            <p:cNvPr id="42" name="円柱 41">
              <a:extLst>
                <a:ext uri="{FF2B5EF4-FFF2-40B4-BE49-F238E27FC236}">
                  <a16:creationId xmlns:a16="http://schemas.microsoft.com/office/drawing/2014/main" id="{41B8574C-8FF5-41C4-875A-A3AEFF8A746B}"/>
                </a:ext>
              </a:extLst>
            </p:cNvPr>
            <p:cNvSpPr/>
            <p:nvPr/>
          </p:nvSpPr>
          <p:spPr bwMode="auto">
            <a:xfrm>
              <a:off x="3707904" y="1988840"/>
              <a:ext cx="288032" cy="648072"/>
            </a:xfrm>
            <a:prstGeom prst="can">
              <a:avLst>
                <a:gd name="adj" fmla="val 47475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FE29B9C9-9775-418C-9480-A706725190F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1920" y="1700808"/>
              <a:ext cx="0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646A0253-EA3C-464A-A937-F87BFC4FA11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7904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0086FA4E-DBA4-472B-90FB-BA50E8C29D4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23928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DECC1F3D-0A1F-4017-9F28-6CACC5F6608E}"/>
              </a:ext>
            </a:extLst>
          </p:cNvPr>
          <p:cNvGrpSpPr/>
          <p:nvPr/>
        </p:nvGrpSpPr>
        <p:grpSpPr>
          <a:xfrm rot="12079069">
            <a:off x="5057487" y="2082453"/>
            <a:ext cx="288032" cy="936104"/>
            <a:chOff x="3707904" y="1700808"/>
            <a:chExt cx="288032" cy="936104"/>
          </a:xfrm>
          <a:solidFill>
            <a:srgbClr val="00FFFF"/>
          </a:solidFill>
        </p:grpSpPr>
        <p:sp>
          <p:nvSpPr>
            <p:cNvPr id="47" name="円柱 46">
              <a:extLst>
                <a:ext uri="{FF2B5EF4-FFF2-40B4-BE49-F238E27FC236}">
                  <a16:creationId xmlns:a16="http://schemas.microsoft.com/office/drawing/2014/main" id="{B4FD2C97-2F67-4606-AD35-5E25BA85FE18}"/>
                </a:ext>
              </a:extLst>
            </p:cNvPr>
            <p:cNvSpPr/>
            <p:nvPr/>
          </p:nvSpPr>
          <p:spPr bwMode="auto">
            <a:xfrm>
              <a:off x="3707904" y="1988840"/>
              <a:ext cx="288032" cy="648072"/>
            </a:xfrm>
            <a:prstGeom prst="can">
              <a:avLst>
                <a:gd name="adj" fmla="val 47475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84BE97E1-C0FC-4621-B2E6-551B6DB297F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1920" y="1700808"/>
              <a:ext cx="0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0C6213E1-75E8-4EFA-86BA-91241F1A169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7904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A766BD11-C25A-4E32-BAF3-828E7D09848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23928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F09BB4F6-6169-4758-8126-F6B693B2D762}"/>
              </a:ext>
            </a:extLst>
          </p:cNvPr>
          <p:cNvGrpSpPr/>
          <p:nvPr/>
        </p:nvGrpSpPr>
        <p:grpSpPr>
          <a:xfrm rot="13922988">
            <a:off x="5877371" y="2736558"/>
            <a:ext cx="288032" cy="936104"/>
            <a:chOff x="3707904" y="1700808"/>
            <a:chExt cx="288032" cy="936104"/>
          </a:xfrm>
          <a:solidFill>
            <a:srgbClr val="FF00FF"/>
          </a:solidFill>
        </p:grpSpPr>
        <p:sp>
          <p:nvSpPr>
            <p:cNvPr id="52" name="円柱 51">
              <a:extLst>
                <a:ext uri="{FF2B5EF4-FFF2-40B4-BE49-F238E27FC236}">
                  <a16:creationId xmlns:a16="http://schemas.microsoft.com/office/drawing/2014/main" id="{C3B2BF04-BE5C-4554-91C8-4CE3669126B0}"/>
                </a:ext>
              </a:extLst>
            </p:cNvPr>
            <p:cNvSpPr/>
            <p:nvPr/>
          </p:nvSpPr>
          <p:spPr bwMode="auto">
            <a:xfrm>
              <a:off x="3707904" y="1988840"/>
              <a:ext cx="288032" cy="648072"/>
            </a:xfrm>
            <a:prstGeom prst="can">
              <a:avLst>
                <a:gd name="adj" fmla="val 47475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49C9A526-646B-4CFB-B3C1-1A2CFC91696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1920" y="1700808"/>
              <a:ext cx="0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00FE1DD7-A086-4CE9-9876-9783286B848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7904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5B96E229-E9F0-4D68-8B83-2C012328E9D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23928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454288B2-098D-49E9-8E98-90B7A046DE94}"/>
              </a:ext>
            </a:extLst>
          </p:cNvPr>
          <p:cNvGrpSpPr/>
          <p:nvPr/>
        </p:nvGrpSpPr>
        <p:grpSpPr>
          <a:xfrm rot="6537597">
            <a:off x="2973453" y="3240065"/>
            <a:ext cx="288032" cy="936104"/>
            <a:chOff x="3707904" y="1700808"/>
            <a:chExt cx="288032" cy="936104"/>
          </a:xfrm>
          <a:solidFill>
            <a:schemeClr val="bg1">
              <a:lumMod val="50000"/>
            </a:schemeClr>
          </a:solidFill>
        </p:grpSpPr>
        <p:sp>
          <p:nvSpPr>
            <p:cNvPr id="57" name="円柱 56">
              <a:extLst>
                <a:ext uri="{FF2B5EF4-FFF2-40B4-BE49-F238E27FC236}">
                  <a16:creationId xmlns:a16="http://schemas.microsoft.com/office/drawing/2014/main" id="{76B06634-D9C7-4113-B90C-E663F314E3E4}"/>
                </a:ext>
              </a:extLst>
            </p:cNvPr>
            <p:cNvSpPr/>
            <p:nvPr/>
          </p:nvSpPr>
          <p:spPr bwMode="auto">
            <a:xfrm>
              <a:off x="3707904" y="1988840"/>
              <a:ext cx="288032" cy="648072"/>
            </a:xfrm>
            <a:prstGeom prst="can">
              <a:avLst>
                <a:gd name="adj" fmla="val 47475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4A364E18-AC33-47C7-8868-97D810E97F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1920" y="1700808"/>
              <a:ext cx="0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15DCBB75-C7C6-4E56-8F34-0666BA8029D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7904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1BA2ACD3-E0BF-4DF1-9F4F-C2C22FC6219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23928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841708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3137E2-FAC2-4197-AD09-919FD4CFF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Photometric stereo</a:t>
            </a:r>
            <a:endParaRPr kumimoji="1" lang="ja-JP" altLang="en-US" dirty="0"/>
          </a:p>
        </p:txBody>
      </p:sp>
      <p:sp>
        <p:nvSpPr>
          <p:cNvPr id="3" name="フリーフォーム 29">
            <a:extLst>
              <a:ext uri="{FF2B5EF4-FFF2-40B4-BE49-F238E27FC236}">
                <a16:creationId xmlns:a16="http://schemas.microsoft.com/office/drawing/2014/main" id="{9C607066-2DDF-4939-88EC-B6A2A5FF5BA5}"/>
              </a:ext>
            </a:extLst>
          </p:cNvPr>
          <p:cNvSpPr/>
          <p:nvPr/>
        </p:nvSpPr>
        <p:spPr>
          <a:xfrm>
            <a:off x="1691680" y="3429000"/>
            <a:ext cx="1008112" cy="1029787"/>
          </a:xfrm>
          <a:custGeom>
            <a:avLst/>
            <a:gdLst>
              <a:gd name="connsiteX0" fmla="*/ 1331864 w 5222849"/>
              <a:gd name="connsiteY0" fmla="*/ 924456 h 5352694"/>
              <a:gd name="connsiteX1" fmla="*/ 2610330 w 5222849"/>
              <a:gd name="connsiteY1" fmla="*/ 18523 h 5352694"/>
              <a:gd name="connsiteX2" fmla="*/ 2898197 w 5222849"/>
              <a:gd name="connsiteY2" fmla="*/ 348723 h 5352694"/>
              <a:gd name="connsiteX3" fmla="*/ 2855864 w 5222849"/>
              <a:gd name="connsiteY3" fmla="*/ 763589 h 5352694"/>
              <a:gd name="connsiteX4" fmla="*/ 1628197 w 5222849"/>
              <a:gd name="connsiteY4" fmla="*/ 1432456 h 5352694"/>
              <a:gd name="connsiteX5" fmla="*/ 1814464 w 5222849"/>
              <a:gd name="connsiteY5" fmla="*/ 1881189 h 5352694"/>
              <a:gd name="connsiteX6" fmla="*/ 2246264 w 5222849"/>
              <a:gd name="connsiteY6" fmla="*/ 2016656 h 5352694"/>
              <a:gd name="connsiteX7" fmla="*/ 3414664 w 5222849"/>
              <a:gd name="connsiteY7" fmla="*/ 1821923 h 5352694"/>
              <a:gd name="connsiteX8" fmla="*/ 4244397 w 5222849"/>
              <a:gd name="connsiteY8" fmla="*/ 2202923 h 5352694"/>
              <a:gd name="connsiteX9" fmla="*/ 4735464 w 5222849"/>
              <a:gd name="connsiteY9" fmla="*/ 3117323 h 5352694"/>
              <a:gd name="connsiteX10" fmla="*/ 4786264 w 5222849"/>
              <a:gd name="connsiteY10" fmla="*/ 3743856 h 5352694"/>
              <a:gd name="connsiteX11" fmla="*/ 4913264 w 5222849"/>
              <a:gd name="connsiteY11" fmla="*/ 3684589 h 5352694"/>
              <a:gd name="connsiteX12" fmla="*/ 5209597 w 5222849"/>
              <a:gd name="connsiteY12" fmla="*/ 3862389 h 5352694"/>
              <a:gd name="connsiteX13" fmla="*/ 5116464 w 5222849"/>
              <a:gd name="connsiteY13" fmla="*/ 4505856 h 5352694"/>
              <a:gd name="connsiteX14" fmla="*/ 4633864 w 5222849"/>
              <a:gd name="connsiteY14" fmla="*/ 4785256 h 5352694"/>
              <a:gd name="connsiteX15" fmla="*/ 4168197 w 5222849"/>
              <a:gd name="connsiteY15" fmla="*/ 4946123 h 5352694"/>
              <a:gd name="connsiteX16" fmla="*/ 3922664 w 5222849"/>
              <a:gd name="connsiteY16" fmla="*/ 5174723 h 5352694"/>
              <a:gd name="connsiteX17" fmla="*/ 2356330 w 5222849"/>
              <a:gd name="connsiteY17" fmla="*/ 5352523 h 5352694"/>
              <a:gd name="connsiteX18" fmla="*/ 1924530 w 5222849"/>
              <a:gd name="connsiteY18" fmla="*/ 5208589 h 5352694"/>
              <a:gd name="connsiteX19" fmla="*/ 1187930 w 5222849"/>
              <a:gd name="connsiteY19" fmla="*/ 5267856 h 5352694"/>
              <a:gd name="connsiteX20" fmla="*/ 1035530 w 5222849"/>
              <a:gd name="connsiteY20" fmla="*/ 5166256 h 5352694"/>
              <a:gd name="connsiteX21" fmla="*/ 1103264 w 5222849"/>
              <a:gd name="connsiteY21" fmla="*/ 4937656 h 5352694"/>
              <a:gd name="connsiteX22" fmla="*/ 959330 w 5222849"/>
              <a:gd name="connsiteY22" fmla="*/ 4810656 h 5352694"/>
              <a:gd name="connsiteX23" fmla="*/ 1103264 w 5222849"/>
              <a:gd name="connsiteY23" fmla="*/ 4573589 h 5352694"/>
              <a:gd name="connsiteX24" fmla="*/ 1433464 w 5222849"/>
              <a:gd name="connsiteY24" fmla="*/ 4446589 h 5352694"/>
              <a:gd name="connsiteX25" fmla="*/ 1441930 w 5222849"/>
              <a:gd name="connsiteY25" fmla="*/ 4277256 h 5352694"/>
              <a:gd name="connsiteX26" fmla="*/ 925464 w 5222849"/>
              <a:gd name="connsiteY26" fmla="*/ 4090989 h 5352694"/>
              <a:gd name="connsiteX27" fmla="*/ 281997 w 5222849"/>
              <a:gd name="connsiteY27" fmla="*/ 3210456 h 5352694"/>
              <a:gd name="connsiteX28" fmla="*/ 375130 w 5222849"/>
              <a:gd name="connsiteY28" fmla="*/ 2693989 h 5352694"/>
              <a:gd name="connsiteX29" fmla="*/ 180397 w 5222849"/>
              <a:gd name="connsiteY29" fmla="*/ 2600856 h 5352694"/>
              <a:gd name="connsiteX30" fmla="*/ 2597 w 5222849"/>
              <a:gd name="connsiteY30" fmla="*/ 2363789 h 5352694"/>
              <a:gd name="connsiteX31" fmla="*/ 78797 w 5222849"/>
              <a:gd name="connsiteY31" fmla="*/ 1974323 h 5352694"/>
              <a:gd name="connsiteX32" fmla="*/ 138064 w 5222849"/>
              <a:gd name="connsiteY32" fmla="*/ 1525589 h 5352694"/>
              <a:gd name="connsiteX33" fmla="*/ 163464 w 5222849"/>
              <a:gd name="connsiteY33" fmla="*/ 1280056 h 5352694"/>
              <a:gd name="connsiteX34" fmla="*/ 789997 w 5222849"/>
              <a:gd name="connsiteY34" fmla="*/ 1026056 h 5352694"/>
              <a:gd name="connsiteX35" fmla="*/ 764597 w 5222849"/>
              <a:gd name="connsiteY35" fmla="*/ 983723 h 5352694"/>
              <a:gd name="connsiteX36" fmla="*/ 916997 w 5222849"/>
              <a:gd name="connsiteY36" fmla="*/ 340256 h 5352694"/>
              <a:gd name="connsiteX37" fmla="*/ 1399597 w 5222849"/>
              <a:gd name="connsiteY37" fmla="*/ 340256 h 5352694"/>
              <a:gd name="connsiteX38" fmla="*/ 1331864 w 5222849"/>
              <a:gd name="connsiteY38" fmla="*/ 924456 h 5352694"/>
              <a:gd name="connsiteX0" fmla="*/ 1331864 w 5222849"/>
              <a:gd name="connsiteY0" fmla="*/ 924456 h 5352694"/>
              <a:gd name="connsiteX1" fmla="*/ 2610330 w 5222849"/>
              <a:gd name="connsiteY1" fmla="*/ 18523 h 5352694"/>
              <a:gd name="connsiteX2" fmla="*/ 2898197 w 5222849"/>
              <a:gd name="connsiteY2" fmla="*/ 348723 h 5352694"/>
              <a:gd name="connsiteX3" fmla="*/ 2855864 w 5222849"/>
              <a:gd name="connsiteY3" fmla="*/ 763589 h 5352694"/>
              <a:gd name="connsiteX4" fmla="*/ 1628197 w 5222849"/>
              <a:gd name="connsiteY4" fmla="*/ 1432456 h 5352694"/>
              <a:gd name="connsiteX5" fmla="*/ 1814464 w 5222849"/>
              <a:gd name="connsiteY5" fmla="*/ 1881189 h 5352694"/>
              <a:gd name="connsiteX6" fmla="*/ 2246264 w 5222849"/>
              <a:gd name="connsiteY6" fmla="*/ 2016656 h 5352694"/>
              <a:gd name="connsiteX7" fmla="*/ 3414664 w 5222849"/>
              <a:gd name="connsiteY7" fmla="*/ 1821923 h 5352694"/>
              <a:gd name="connsiteX8" fmla="*/ 4244397 w 5222849"/>
              <a:gd name="connsiteY8" fmla="*/ 2202923 h 5352694"/>
              <a:gd name="connsiteX9" fmla="*/ 4735464 w 5222849"/>
              <a:gd name="connsiteY9" fmla="*/ 3117323 h 5352694"/>
              <a:gd name="connsiteX10" fmla="*/ 4786264 w 5222849"/>
              <a:gd name="connsiteY10" fmla="*/ 3743856 h 5352694"/>
              <a:gd name="connsiteX11" fmla="*/ 4913264 w 5222849"/>
              <a:gd name="connsiteY11" fmla="*/ 3684589 h 5352694"/>
              <a:gd name="connsiteX12" fmla="*/ 5209597 w 5222849"/>
              <a:gd name="connsiteY12" fmla="*/ 3862389 h 5352694"/>
              <a:gd name="connsiteX13" fmla="*/ 5116464 w 5222849"/>
              <a:gd name="connsiteY13" fmla="*/ 4505856 h 5352694"/>
              <a:gd name="connsiteX14" fmla="*/ 4633864 w 5222849"/>
              <a:gd name="connsiteY14" fmla="*/ 4785256 h 5352694"/>
              <a:gd name="connsiteX15" fmla="*/ 4168197 w 5222849"/>
              <a:gd name="connsiteY15" fmla="*/ 4946123 h 5352694"/>
              <a:gd name="connsiteX16" fmla="*/ 3922664 w 5222849"/>
              <a:gd name="connsiteY16" fmla="*/ 5174723 h 5352694"/>
              <a:gd name="connsiteX17" fmla="*/ 2356330 w 5222849"/>
              <a:gd name="connsiteY17" fmla="*/ 5352523 h 5352694"/>
              <a:gd name="connsiteX18" fmla="*/ 1924530 w 5222849"/>
              <a:gd name="connsiteY18" fmla="*/ 5208589 h 5352694"/>
              <a:gd name="connsiteX19" fmla="*/ 1187930 w 5222849"/>
              <a:gd name="connsiteY19" fmla="*/ 5267856 h 5352694"/>
              <a:gd name="connsiteX20" fmla="*/ 1035530 w 5222849"/>
              <a:gd name="connsiteY20" fmla="*/ 5166256 h 5352694"/>
              <a:gd name="connsiteX21" fmla="*/ 1103264 w 5222849"/>
              <a:gd name="connsiteY21" fmla="*/ 4937656 h 5352694"/>
              <a:gd name="connsiteX22" fmla="*/ 959330 w 5222849"/>
              <a:gd name="connsiteY22" fmla="*/ 4810656 h 5352694"/>
              <a:gd name="connsiteX23" fmla="*/ 1103264 w 5222849"/>
              <a:gd name="connsiteY23" fmla="*/ 4573589 h 5352694"/>
              <a:gd name="connsiteX24" fmla="*/ 1433464 w 5222849"/>
              <a:gd name="connsiteY24" fmla="*/ 4446589 h 5352694"/>
              <a:gd name="connsiteX25" fmla="*/ 1441930 w 5222849"/>
              <a:gd name="connsiteY25" fmla="*/ 4277256 h 5352694"/>
              <a:gd name="connsiteX26" fmla="*/ 925464 w 5222849"/>
              <a:gd name="connsiteY26" fmla="*/ 4090989 h 5352694"/>
              <a:gd name="connsiteX27" fmla="*/ 281997 w 5222849"/>
              <a:gd name="connsiteY27" fmla="*/ 3210456 h 5352694"/>
              <a:gd name="connsiteX28" fmla="*/ 375130 w 5222849"/>
              <a:gd name="connsiteY28" fmla="*/ 2693989 h 5352694"/>
              <a:gd name="connsiteX29" fmla="*/ 180397 w 5222849"/>
              <a:gd name="connsiteY29" fmla="*/ 2600856 h 5352694"/>
              <a:gd name="connsiteX30" fmla="*/ 2597 w 5222849"/>
              <a:gd name="connsiteY30" fmla="*/ 2363789 h 5352694"/>
              <a:gd name="connsiteX31" fmla="*/ 78797 w 5222849"/>
              <a:gd name="connsiteY31" fmla="*/ 1974323 h 5352694"/>
              <a:gd name="connsiteX32" fmla="*/ 138064 w 5222849"/>
              <a:gd name="connsiteY32" fmla="*/ 1525589 h 5352694"/>
              <a:gd name="connsiteX33" fmla="*/ 163464 w 5222849"/>
              <a:gd name="connsiteY33" fmla="*/ 1280056 h 5352694"/>
              <a:gd name="connsiteX34" fmla="*/ 789997 w 5222849"/>
              <a:gd name="connsiteY34" fmla="*/ 1026056 h 5352694"/>
              <a:gd name="connsiteX35" fmla="*/ 916997 w 5222849"/>
              <a:gd name="connsiteY35" fmla="*/ 340256 h 5352694"/>
              <a:gd name="connsiteX36" fmla="*/ 1399597 w 5222849"/>
              <a:gd name="connsiteY36" fmla="*/ 340256 h 5352694"/>
              <a:gd name="connsiteX37" fmla="*/ 1331864 w 5222849"/>
              <a:gd name="connsiteY37" fmla="*/ 924456 h 5352694"/>
              <a:gd name="connsiteX0" fmla="*/ 1331864 w 5222849"/>
              <a:gd name="connsiteY0" fmla="*/ 924456 h 5352694"/>
              <a:gd name="connsiteX1" fmla="*/ 2610330 w 5222849"/>
              <a:gd name="connsiteY1" fmla="*/ 18523 h 5352694"/>
              <a:gd name="connsiteX2" fmla="*/ 2898197 w 5222849"/>
              <a:gd name="connsiteY2" fmla="*/ 348723 h 5352694"/>
              <a:gd name="connsiteX3" fmla="*/ 2855864 w 5222849"/>
              <a:gd name="connsiteY3" fmla="*/ 763589 h 5352694"/>
              <a:gd name="connsiteX4" fmla="*/ 1628197 w 5222849"/>
              <a:gd name="connsiteY4" fmla="*/ 1432456 h 5352694"/>
              <a:gd name="connsiteX5" fmla="*/ 1814464 w 5222849"/>
              <a:gd name="connsiteY5" fmla="*/ 1881189 h 5352694"/>
              <a:gd name="connsiteX6" fmla="*/ 2246264 w 5222849"/>
              <a:gd name="connsiteY6" fmla="*/ 2016656 h 5352694"/>
              <a:gd name="connsiteX7" fmla="*/ 3414664 w 5222849"/>
              <a:gd name="connsiteY7" fmla="*/ 1821923 h 5352694"/>
              <a:gd name="connsiteX8" fmla="*/ 4244397 w 5222849"/>
              <a:gd name="connsiteY8" fmla="*/ 2202923 h 5352694"/>
              <a:gd name="connsiteX9" fmla="*/ 4735464 w 5222849"/>
              <a:gd name="connsiteY9" fmla="*/ 3117323 h 5352694"/>
              <a:gd name="connsiteX10" fmla="*/ 4786264 w 5222849"/>
              <a:gd name="connsiteY10" fmla="*/ 3743856 h 5352694"/>
              <a:gd name="connsiteX11" fmla="*/ 4913264 w 5222849"/>
              <a:gd name="connsiteY11" fmla="*/ 3684589 h 5352694"/>
              <a:gd name="connsiteX12" fmla="*/ 5209597 w 5222849"/>
              <a:gd name="connsiteY12" fmla="*/ 3862389 h 5352694"/>
              <a:gd name="connsiteX13" fmla="*/ 5116464 w 5222849"/>
              <a:gd name="connsiteY13" fmla="*/ 4505856 h 5352694"/>
              <a:gd name="connsiteX14" fmla="*/ 4633864 w 5222849"/>
              <a:gd name="connsiteY14" fmla="*/ 4785256 h 5352694"/>
              <a:gd name="connsiteX15" fmla="*/ 4168197 w 5222849"/>
              <a:gd name="connsiteY15" fmla="*/ 4946123 h 5352694"/>
              <a:gd name="connsiteX16" fmla="*/ 3922664 w 5222849"/>
              <a:gd name="connsiteY16" fmla="*/ 5174723 h 5352694"/>
              <a:gd name="connsiteX17" fmla="*/ 2356330 w 5222849"/>
              <a:gd name="connsiteY17" fmla="*/ 5352523 h 5352694"/>
              <a:gd name="connsiteX18" fmla="*/ 1924530 w 5222849"/>
              <a:gd name="connsiteY18" fmla="*/ 5208589 h 5352694"/>
              <a:gd name="connsiteX19" fmla="*/ 1187930 w 5222849"/>
              <a:gd name="connsiteY19" fmla="*/ 5267856 h 5352694"/>
              <a:gd name="connsiteX20" fmla="*/ 1035530 w 5222849"/>
              <a:gd name="connsiteY20" fmla="*/ 5166256 h 5352694"/>
              <a:gd name="connsiteX21" fmla="*/ 1103264 w 5222849"/>
              <a:gd name="connsiteY21" fmla="*/ 4937656 h 5352694"/>
              <a:gd name="connsiteX22" fmla="*/ 959330 w 5222849"/>
              <a:gd name="connsiteY22" fmla="*/ 4810656 h 5352694"/>
              <a:gd name="connsiteX23" fmla="*/ 1103264 w 5222849"/>
              <a:gd name="connsiteY23" fmla="*/ 4573589 h 5352694"/>
              <a:gd name="connsiteX24" fmla="*/ 1433464 w 5222849"/>
              <a:gd name="connsiteY24" fmla="*/ 4446589 h 5352694"/>
              <a:gd name="connsiteX25" fmla="*/ 1441930 w 5222849"/>
              <a:gd name="connsiteY25" fmla="*/ 4277256 h 5352694"/>
              <a:gd name="connsiteX26" fmla="*/ 925464 w 5222849"/>
              <a:gd name="connsiteY26" fmla="*/ 4090989 h 5352694"/>
              <a:gd name="connsiteX27" fmla="*/ 281997 w 5222849"/>
              <a:gd name="connsiteY27" fmla="*/ 3210456 h 5352694"/>
              <a:gd name="connsiteX28" fmla="*/ 375130 w 5222849"/>
              <a:gd name="connsiteY28" fmla="*/ 2693989 h 5352694"/>
              <a:gd name="connsiteX29" fmla="*/ 180397 w 5222849"/>
              <a:gd name="connsiteY29" fmla="*/ 2600856 h 5352694"/>
              <a:gd name="connsiteX30" fmla="*/ 2597 w 5222849"/>
              <a:gd name="connsiteY30" fmla="*/ 2363789 h 5352694"/>
              <a:gd name="connsiteX31" fmla="*/ 78797 w 5222849"/>
              <a:gd name="connsiteY31" fmla="*/ 1974323 h 5352694"/>
              <a:gd name="connsiteX32" fmla="*/ 138064 w 5222849"/>
              <a:gd name="connsiteY32" fmla="*/ 1525589 h 5352694"/>
              <a:gd name="connsiteX33" fmla="*/ 265064 w 5222849"/>
              <a:gd name="connsiteY33" fmla="*/ 1144590 h 5352694"/>
              <a:gd name="connsiteX34" fmla="*/ 789997 w 5222849"/>
              <a:gd name="connsiteY34" fmla="*/ 1026056 h 5352694"/>
              <a:gd name="connsiteX35" fmla="*/ 916997 w 5222849"/>
              <a:gd name="connsiteY35" fmla="*/ 340256 h 5352694"/>
              <a:gd name="connsiteX36" fmla="*/ 1399597 w 5222849"/>
              <a:gd name="connsiteY36" fmla="*/ 340256 h 5352694"/>
              <a:gd name="connsiteX37" fmla="*/ 1331864 w 5222849"/>
              <a:gd name="connsiteY37" fmla="*/ 924456 h 5352694"/>
              <a:gd name="connsiteX0" fmla="*/ 1331864 w 5222849"/>
              <a:gd name="connsiteY0" fmla="*/ 906903 h 5335141"/>
              <a:gd name="connsiteX1" fmla="*/ 2610330 w 5222849"/>
              <a:gd name="connsiteY1" fmla="*/ 970 h 5335141"/>
              <a:gd name="connsiteX2" fmla="*/ 2855864 w 5222849"/>
              <a:gd name="connsiteY2" fmla="*/ 746036 h 5335141"/>
              <a:gd name="connsiteX3" fmla="*/ 1628197 w 5222849"/>
              <a:gd name="connsiteY3" fmla="*/ 1414903 h 5335141"/>
              <a:gd name="connsiteX4" fmla="*/ 1814464 w 5222849"/>
              <a:gd name="connsiteY4" fmla="*/ 1863636 h 5335141"/>
              <a:gd name="connsiteX5" fmla="*/ 2246264 w 5222849"/>
              <a:gd name="connsiteY5" fmla="*/ 1999103 h 5335141"/>
              <a:gd name="connsiteX6" fmla="*/ 3414664 w 5222849"/>
              <a:gd name="connsiteY6" fmla="*/ 1804370 h 5335141"/>
              <a:gd name="connsiteX7" fmla="*/ 4244397 w 5222849"/>
              <a:gd name="connsiteY7" fmla="*/ 2185370 h 5335141"/>
              <a:gd name="connsiteX8" fmla="*/ 4735464 w 5222849"/>
              <a:gd name="connsiteY8" fmla="*/ 3099770 h 5335141"/>
              <a:gd name="connsiteX9" fmla="*/ 4786264 w 5222849"/>
              <a:gd name="connsiteY9" fmla="*/ 3726303 h 5335141"/>
              <a:gd name="connsiteX10" fmla="*/ 4913264 w 5222849"/>
              <a:gd name="connsiteY10" fmla="*/ 3667036 h 5335141"/>
              <a:gd name="connsiteX11" fmla="*/ 5209597 w 5222849"/>
              <a:gd name="connsiteY11" fmla="*/ 3844836 h 5335141"/>
              <a:gd name="connsiteX12" fmla="*/ 5116464 w 5222849"/>
              <a:gd name="connsiteY12" fmla="*/ 4488303 h 5335141"/>
              <a:gd name="connsiteX13" fmla="*/ 4633864 w 5222849"/>
              <a:gd name="connsiteY13" fmla="*/ 4767703 h 5335141"/>
              <a:gd name="connsiteX14" fmla="*/ 4168197 w 5222849"/>
              <a:gd name="connsiteY14" fmla="*/ 4928570 h 5335141"/>
              <a:gd name="connsiteX15" fmla="*/ 3922664 w 5222849"/>
              <a:gd name="connsiteY15" fmla="*/ 5157170 h 5335141"/>
              <a:gd name="connsiteX16" fmla="*/ 2356330 w 5222849"/>
              <a:gd name="connsiteY16" fmla="*/ 5334970 h 5335141"/>
              <a:gd name="connsiteX17" fmla="*/ 1924530 w 5222849"/>
              <a:gd name="connsiteY17" fmla="*/ 5191036 h 5335141"/>
              <a:gd name="connsiteX18" fmla="*/ 1187930 w 5222849"/>
              <a:gd name="connsiteY18" fmla="*/ 5250303 h 5335141"/>
              <a:gd name="connsiteX19" fmla="*/ 1035530 w 5222849"/>
              <a:gd name="connsiteY19" fmla="*/ 5148703 h 5335141"/>
              <a:gd name="connsiteX20" fmla="*/ 1103264 w 5222849"/>
              <a:gd name="connsiteY20" fmla="*/ 4920103 h 5335141"/>
              <a:gd name="connsiteX21" fmla="*/ 959330 w 5222849"/>
              <a:gd name="connsiteY21" fmla="*/ 4793103 h 5335141"/>
              <a:gd name="connsiteX22" fmla="*/ 1103264 w 5222849"/>
              <a:gd name="connsiteY22" fmla="*/ 4556036 h 5335141"/>
              <a:gd name="connsiteX23" fmla="*/ 1433464 w 5222849"/>
              <a:gd name="connsiteY23" fmla="*/ 4429036 h 5335141"/>
              <a:gd name="connsiteX24" fmla="*/ 1441930 w 5222849"/>
              <a:gd name="connsiteY24" fmla="*/ 4259703 h 5335141"/>
              <a:gd name="connsiteX25" fmla="*/ 925464 w 5222849"/>
              <a:gd name="connsiteY25" fmla="*/ 4073436 h 5335141"/>
              <a:gd name="connsiteX26" fmla="*/ 281997 w 5222849"/>
              <a:gd name="connsiteY26" fmla="*/ 3192903 h 5335141"/>
              <a:gd name="connsiteX27" fmla="*/ 375130 w 5222849"/>
              <a:gd name="connsiteY27" fmla="*/ 2676436 h 5335141"/>
              <a:gd name="connsiteX28" fmla="*/ 180397 w 5222849"/>
              <a:gd name="connsiteY28" fmla="*/ 2583303 h 5335141"/>
              <a:gd name="connsiteX29" fmla="*/ 2597 w 5222849"/>
              <a:gd name="connsiteY29" fmla="*/ 2346236 h 5335141"/>
              <a:gd name="connsiteX30" fmla="*/ 78797 w 5222849"/>
              <a:gd name="connsiteY30" fmla="*/ 1956770 h 5335141"/>
              <a:gd name="connsiteX31" fmla="*/ 138064 w 5222849"/>
              <a:gd name="connsiteY31" fmla="*/ 1508036 h 5335141"/>
              <a:gd name="connsiteX32" fmla="*/ 265064 w 5222849"/>
              <a:gd name="connsiteY32" fmla="*/ 1127037 h 5335141"/>
              <a:gd name="connsiteX33" fmla="*/ 789997 w 5222849"/>
              <a:gd name="connsiteY33" fmla="*/ 1008503 h 5335141"/>
              <a:gd name="connsiteX34" fmla="*/ 916997 w 5222849"/>
              <a:gd name="connsiteY34" fmla="*/ 322703 h 5335141"/>
              <a:gd name="connsiteX35" fmla="*/ 1399597 w 5222849"/>
              <a:gd name="connsiteY35" fmla="*/ 322703 h 5335141"/>
              <a:gd name="connsiteX36" fmla="*/ 1331864 w 5222849"/>
              <a:gd name="connsiteY36" fmla="*/ 906903 h 533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22849" h="5335141">
                <a:moveTo>
                  <a:pt x="1331864" y="906903"/>
                </a:moveTo>
                <a:cubicBezTo>
                  <a:pt x="1533653" y="853281"/>
                  <a:pt x="2356330" y="27781"/>
                  <a:pt x="2610330" y="970"/>
                </a:cubicBezTo>
                <a:cubicBezTo>
                  <a:pt x="2864330" y="-25841"/>
                  <a:pt x="3019553" y="510381"/>
                  <a:pt x="2855864" y="746036"/>
                </a:cubicBezTo>
                <a:cubicBezTo>
                  <a:pt x="2692175" y="981691"/>
                  <a:pt x="1801764" y="1228636"/>
                  <a:pt x="1628197" y="1414903"/>
                </a:cubicBezTo>
                <a:cubicBezTo>
                  <a:pt x="1454630" y="1601170"/>
                  <a:pt x="1711453" y="1766269"/>
                  <a:pt x="1814464" y="1863636"/>
                </a:cubicBezTo>
                <a:cubicBezTo>
                  <a:pt x="1917475" y="1961003"/>
                  <a:pt x="1979564" y="2008981"/>
                  <a:pt x="2246264" y="1999103"/>
                </a:cubicBezTo>
                <a:cubicBezTo>
                  <a:pt x="2512964" y="1989225"/>
                  <a:pt x="3081642" y="1773326"/>
                  <a:pt x="3414664" y="1804370"/>
                </a:cubicBezTo>
                <a:cubicBezTo>
                  <a:pt x="3747686" y="1835415"/>
                  <a:pt x="4024264" y="1969470"/>
                  <a:pt x="4244397" y="2185370"/>
                </a:cubicBezTo>
                <a:cubicBezTo>
                  <a:pt x="4464530" y="2401270"/>
                  <a:pt x="4645153" y="2842948"/>
                  <a:pt x="4735464" y="3099770"/>
                </a:cubicBezTo>
                <a:cubicBezTo>
                  <a:pt x="4825775" y="3356592"/>
                  <a:pt x="4756631" y="3631759"/>
                  <a:pt x="4786264" y="3726303"/>
                </a:cubicBezTo>
                <a:cubicBezTo>
                  <a:pt x="4815897" y="3820847"/>
                  <a:pt x="4842709" y="3647281"/>
                  <a:pt x="4913264" y="3667036"/>
                </a:cubicBezTo>
                <a:cubicBezTo>
                  <a:pt x="4983820" y="3686792"/>
                  <a:pt x="5175730" y="3707958"/>
                  <a:pt x="5209597" y="3844836"/>
                </a:cubicBezTo>
                <a:cubicBezTo>
                  <a:pt x="5243464" y="3981714"/>
                  <a:pt x="5212420" y="4334492"/>
                  <a:pt x="5116464" y="4488303"/>
                </a:cubicBezTo>
                <a:cubicBezTo>
                  <a:pt x="5020509" y="4642114"/>
                  <a:pt x="4791908" y="4694325"/>
                  <a:pt x="4633864" y="4767703"/>
                </a:cubicBezTo>
                <a:cubicBezTo>
                  <a:pt x="4475820" y="4841081"/>
                  <a:pt x="4286730" y="4863659"/>
                  <a:pt x="4168197" y="4928570"/>
                </a:cubicBezTo>
                <a:cubicBezTo>
                  <a:pt x="4049664" y="4993481"/>
                  <a:pt x="4224642" y="5089437"/>
                  <a:pt x="3922664" y="5157170"/>
                </a:cubicBezTo>
                <a:cubicBezTo>
                  <a:pt x="3620686" y="5224903"/>
                  <a:pt x="2689352" y="5329326"/>
                  <a:pt x="2356330" y="5334970"/>
                </a:cubicBezTo>
                <a:cubicBezTo>
                  <a:pt x="2023308" y="5340614"/>
                  <a:pt x="2119263" y="5205147"/>
                  <a:pt x="1924530" y="5191036"/>
                </a:cubicBezTo>
                <a:cubicBezTo>
                  <a:pt x="1729797" y="5176925"/>
                  <a:pt x="1336097" y="5257359"/>
                  <a:pt x="1187930" y="5250303"/>
                </a:cubicBezTo>
                <a:cubicBezTo>
                  <a:pt x="1039763" y="5243248"/>
                  <a:pt x="1049641" y="5203736"/>
                  <a:pt x="1035530" y="5148703"/>
                </a:cubicBezTo>
                <a:cubicBezTo>
                  <a:pt x="1021419" y="5093670"/>
                  <a:pt x="1115964" y="4979370"/>
                  <a:pt x="1103264" y="4920103"/>
                </a:cubicBezTo>
                <a:cubicBezTo>
                  <a:pt x="1090564" y="4860836"/>
                  <a:pt x="959330" y="4853781"/>
                  <a:pt x="959330" y="4793103"/>
                </a:cubicBezTo>
                <a:cubicBezTo>
                  <a:pt x="959330" y="4732425"/>
                  <a:pt x="1024242" y="4616714"/>
                  <a:pt x="1103264" y="4556036"/>
                </a:cubicBezTo>
                <a:cubicBezTo>
                  <a:pt x="1182286" y="4495358"/>
                  <a:pt x="1377020" y="4478425"/>
                  <a:pt x="1433464" y="4429036"/>
                </a:cubicBezTo>
                <a:cubicBezTo>
                  <a:pt x="1489908" y="4379647"/>
                  <a:pt x="1526597" y="4318970"/>
                  <a:pt x="1441930" y="4259703"/>
                </a:cubicBezTo>
                <a:cubicBezTo>
                  <a:pt x="1357263" y="4200436"/>
                  <a:pt x="1118786" y="4251236"/>
                  <a:pt x="925464" y="4073436"/>
                </a:cubicBezTo>
                <a:cubicBezTo>
                  <a:pt x="732142" y="3895636"/>
                  <a:pt x="373719" y="3425736"/>
                  <a:pt x="281997" y="3192903"/>
                </a:cubicBezTo>
                <a:cubicBezTo>
                  <a:pt x="190275" y="2960070"/>
                  <a:pt x="392063" y="2778036"/>
                  <a:pt x="375130" y="2676436"/>
                </a:cubicBezTo>
                <a:cubicBezTo>
                  <a:pt x="358197" y="2574836"/>
                  <a:pt x="242486" y="2638336"/>
                  <a:pt x="180397" y="2583303"/>
                </a:cubicBezTo>
                <a:cubicBezTo>
                  <a:pt x="118308" y="2528270"/>
                  <a:pt x="19530" y="2450658"/>
                  <a:pt x="2597" y="2346236"/>
                </a:cubicBezTo>
                <a:cubicBezTo>
                  <a:pt x="-14336" y="2241814"/>
                  <a:pt x="56219" y="2096470"/>
                  <a:pt x="78797" y="1956770"/>
                </a:cubicBezTo>
                <a:cubicBezTo>
                  <a:pt x="101375" y="1817070"/>
                  <a:pt x="107020" y="1646325"/>
                  <a:pt x="138064" y="1508036"/>
                </a:cubicBezTo>
                <a:cubicBezTo>
                  <a:pt x="169108" y="1369747"/>
                  <a:pt x="156408" y="1210293"/>
                  <a:pt x="265064" y="1127037"/>
                </a:cubicBezTo>
                <a:cubicBezTo>
                  <a:pt x="373719" y="1043782"/>
                  <a:pt x="681342" y="1142559"/>
                  <a:pt x="789997" y="1008503"/>
                </a:cubicBezTo>
                <a:cubicBezTo>
                  <a:pt x="898652" y="874447"/>
                  <a:pt x="815397" y="437003"/>
                  <a:pt x="916997" y="322703"/>
                </a:cubicBezTo>
                <a:cubicBezTo>
                  <a:pt x="1018597" y="208403"/>
                  <a:pt x="1329042" y="222514"/>
                  <a:pt x="1399597" y="322703"/>
                </a:cubicBezTo>
                <a:cubicBezTo>
                  <a:pt x="1470152" y="422892"/>
                  <a:pt x="1130075" y="960525"/>
                  <a:pt x="1331864" y="90690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DC03D46-866A-43D8-8622-4ADC314D0993}"/>
              </a:ext>
            </a:extLst>
          </p:cNvPr>
          <p:cNvGrpSpPr/>
          <p:nvPr/>
        </p:nvGrpSpPr>
        <p:grpSpPr>
          <a:xfrm>
            <a:off x="1907704" y="1484784"/>
            <a:ext cx="504056" cy="936104"/>
            <a:chOff x="1619672" y="1268760"/>
            <a:chExt cx="504056" cy="936104"/>
          </a:xfrm>
        </p:grpSpPr>
        <p:sp>
          <p:nvSpPr>
            <p:cNvPr id="5" name="円柱 4">
              <a:extLst>
                <a:ext uri="{FF2B5EF4-FFF2-40B4-BE49-F238E27FC236}">
                  <a16:creationId xmlns:a16="http://schemas.microsoft.com/office/drawing/2014/main" id="{E5129667-42BA-41B7-B007-2989C412D537}"/>
                </a:ext>
              </a:extLst>
            </p:cNvPr>
            <p:cNvSpPr/>
            <p:nvPr/>
          </p:nvSpPr>
          <p:spPr bwMode="auto">
            <a:xfrm>
              <a:off x="1691680" y="1916832"/>
              <a:ext cx="360040" cy="288032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" name="直方体 3">
              <a:extLst>
                <a:ext uri="{FF2B5EF4-FFF2-40B4-BE49-F238E27FC236}">
                  <a16:creationId xmlns:a16="http://schemas.microsoft.com/office/drawing/2014/main" id="{33DC769B-330E-4921-929A-651AFD25460B}"/>
                </a:ext>
              </a:extLst>
            </p:cNvPr>
            <p:cNvSpPr/>
            <p:nvPr/>
          </p:nvSpPr>
          <p:spPr bwMode="auto">
            <a:xfrm>
              <a:off x="1619672" y="1268760"/>
              <a:ext cx="504056" cy="792088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BD79C40-54D3-4DC6-B7EF-166379EE0B26}"/>
              </a:ext>
            </a:extLst>
          </p:cNvPr>
          <p:cNvGrpSpPr/>
          <p:nvPr/>
        </p:nvGrpSpPr>
        <p:grpSpPr>
          <a:xfrm rot="11966551">
            <a:off x="2775368" y="1938079"/>
            <a:ext cx="288032" cy="936104"/>
            <a:chOff x="3707904" y="1700808"/>
            <a:chExt cx="288032" cy="936104"/>
          </a:xfrm>
        </p:grpSpPr>
        <p:sp>
          <p:nvSpPr>
            <p:cNvPr id="7" name="円柱 6">
              <a:extLst>
                <a:ext uri="{FF2B5EF4-FFF2-40B4-BE49-F238E27FC236}">
                  <a16:creationId xmlns:a16="http://schemas.microsoft.com/office/drawing/2014/main" id="{35840CAF-6FBD-4211-A8CC-BD77A58B0D08}"/>
                </a:ext>
              </a:extLst>
            </p:cNvPr>
            <p:cNvSpPr/>
            <p:nvPr/>
          </p:nvSpPr>
          <p:spPr bwMode="auto">
            <a:xfrm>
              <a:off x="3707904" y="1988840"/>
              <a:ext cx="288032" cy="648072"/>
            </a:xfrm>
            <a:prstGeom prst="can">
              <a:avLst>
                <a:gd name="adj" fmla="val 47475"/>
              </a:avLst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5245DE96-B76B-4087-A747-2390079AE1D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1920" y="1700808"/>
              <a:ext cx="0" cy="2160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02B53ADE-E9C3-42EA-9338-77D575D3FD7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7904" y="1700808"/>
              <a:ext cx="72008" cy="2160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2DD0E8F2-C09A-4F6A-B042-D0EBB8F3415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23928" y="1700808"/>
              <a:ext cx="72008" cy="2160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1C1037E-62AA-4568-9536-8F8730515791}"/>
              </a:ext>
            </a:extLst>
          </p:cNvPr>
          <p:cNvGrpSpPr/>
          <p:nvPr/>
        </p:nvGrpSpPr>
        <p:grpSpPr>
          <a:xfrm rot="9823109">
            <a:off x="1241062" y="1866428"/>
            <a:ext cx="288032" cy="936104"/>
            <a:chOff x="3707904" y="1700808"/>
            <a:chExt cx="288032" cy="936104"/>
          </a:xfrm>
        </p:grpSpPr>
        <p:sp>
          <p:nvSpPr>
            <p:cNvPr id="18" name="円柱 17">
              <a:extLst>
                <a:ext uri="{FF2B5EF4-FFF2-40B4-BE49-F238E27FC236}">
                  <a16:creationId xmlns:a16="http://schemas.microsoft.com/office/drawing/2014/main" id="{6AA3C7B3-CBC9-4098-B971-65DFD6314122}"/>
                </a:ext>
              </a:extLst>
            </p:cNvPr>
            <p:cNvSpPr/>
            <p:nvPr/>
          </p:nvSpPr>
          <p:spPr bwMode="auto">
            <a:xfrm>
              <a:off x="3707904" y="1988840"/>
              <a:ext cx="288032" cy="648072"/>
            </a:xfrm>
            <a:prstGeom prst="can">
              <a:avLst>
                <a:gd name="adj" fmla="val 47475"/>
              </a:avLst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D477C644-42B6-4CB4-B60B-A6BBFC33381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1920" y="1700808"/>
              <a:ext cx="0" cy="2160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B60F3B09-CEC4-4A43-9434-BFCCB1F7120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7904" y="1700808"/>
              <a:ext cx="72008" cy="2160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1AA67AF1-C0FC-4056-AA27-E794E1ED316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23928" y="1700808"/>
              <a:ext cx="72008" cy="2160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7D6F7E4-B272-40BA-A9FA-D37C870EB167}"/>
              </a:ext>
            </a:extLst>
          </p:cNvPr>
          <p:cNvGrpSpPr/>
          <p:nvPr/>
        </p:nvGrpSpPr>
        <p:grpSpPr>
          <a:xfrm rot="8132229">
            <a:off x="466127" y="2459771"/>
            <a:ext cx="288032" cy="936104"/>
            <a:chOff x="3707904" y="1700808"/>
            <a:chExt cx="288032" cy="936104"/>
          </a:xfrm>
        </p:grpSpPr>
        <p:sp>
          <p:nvSpPr>
            <p:cNvPr id="23" name="円柱 22">
              <a:extLst>
                <a:ext uri="{FF2B5EF4-FFF2-40B4-BE49-F238E27FC236}">
                  <a16:creationId xmlns:a16="http://schemas.microsoft.com/office/drawing/2014/main" id="{7A93FDED-6CF8-4DFA-8E81-9AEA85137820}"/>
                </a:ext>
              </a:extLst>
            </p:cNvPr>
            <p:cNvSpPr/>
            <p:nvPr/>
          </p:nvSpPr>
          <p:spPr bwMode="auto">
            <a:xfrm>
              <a:off x="3707904" y="1988840"/>
              <a:ext cx="288032" cy="648072"/>
            </a:xfrm>
            <a:prstGeom prst="can">
              <a:avLst>
                <a:gd name="adj" fmla="val 47475"/>
              </a:avLst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1836D632-46B4-4F7B-8F12-2E174192A3E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1920" y="1700808"/>
              <a:ext cx="0" cy="2160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7CB44ABD-A03F-440E-8AA5-CE4AC30BB87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7904" y="1700808"/>
              <a:ext cx="72008" cy="2160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6F42BADF-741F-48FE-875D-440BB70920D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23928" y="1700808"/>
              <a:ext cx="72008" cy="2160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7895C14C-0F21-41F7-9A6F-705FD5A5A269}"/>
              </a:ext>
            </a:extLst>
          </p:cNvPr>
          <p:cNvGrpSpPr/>
          <p:nvPr/>
        </p:nvGrpSpPr>
        <p:grpSpPr>
          <a:xfrm>
            <a:off x="7236296" y="2492896"/>
            <a:ext cx="1728192" cy="1728192"/>
            <a:chOff x="2843808" y="1268760"/>
            <a:chExt cx="1728192" cy="1728192"/>
          </a:xfrm>
        </p:grpSpPr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E28295C5-D3A1-4BEF-838C-1122ECD41941}"/>
                </a:ext>
              </a:extLst>
            </p:cNvPr>
            <p:cNvSpPr/>
            <p:nvPr/>
          </p:nvSpPr>
          <p:spPr>
            <a:xfrm>
              <a:off x="284380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5FABA06-5B6C-42CD-827E-4EADD1478130}"/>
                </a:ext>
              </a:extLst>
            </p:cNvPr>
            <p:cNvSpPr/>
            <p:nvPr/>
          </p:nvSpPr>
          <p:spPr>
            <a:xfrm>
              <a:off x="305983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3ED76216-19BB-44A6-910D-7E3C7C705A4C}"/>
                </a:ext>
              </a:extLst>
            </p:cNvPr>
            <p:cNvSpPr/>
            <p:nvPr/>
          </p:nvSpPr>
          <p:spPr>
            <a:xfrm>
              <a:off x="327585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F858ECE6-3E6F-451E-9410-46383842D5C4}"/>
                </a:ext>
              </a:extLst>
            </p:cNvPr>
            <p:cNvSpPr/>
            <p:nvPr/>
          </p:nvSpPr>
          <p:spPr>
            <a:xfrm>
              <a:off x="3491880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C71D4DF5-D1C6-4E81-8CF9-ACE6AE4B4B41}"/>
                </a:ext>
              </a:extLst>
            </p:cNvPr>
            <p:cNvSpPr/>
            <p:nvPr/>
          </p:nvSpPr>
          <p:spPr>
            <a:xfrm>
              <a:off x="3707904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10528061-786C-4572-83D7-1E9CD77B244B}"/>
                </a:ext>
              </a:extLst>
            </p:cNvPr>
            <p:cNvSpPr/>
            <p:nvPr/>
          </p:nvSpPr>
          <p:spPr>
            <a:xfrm>
              <a:off x="392392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DCE071EF-A98F-4EE2-9ACC-427AF3C29C4E}"/>
                </a:ext>
              </a:extLst>
            </p:cNvPr>
            <p:cNvSpPr/>
            <p:nvPr/>
          </p:nvSpPr>
          <p:spPr>
            <a:xfrm>
              <a:off x="413995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D874A6BB-A9CA-4E3A-890C-44BE232E3E44}"/>
                </a:ext>
              </a:extLst>
            </p:cNvPr>
            <p:cNvSpPr/>
            <p:nvPr/>
          </p:nvSpPr>
          <p:spPr>
            <a:xfrm>
              <a:off x="435597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2E39D204-A397-48A0-8F97-9CC23B4DA6AD}"/>
                </a:ext>
              </a:extLst>
            </p:cNvPr>
            <p:cNvSpPr/>
            <p:nvPr/>
          </p:nvSpPr>
          <p:spPr>
            <a:xfrm>
              <a:off x="284380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556EF117-F523-478F-BBD6-2A55E53B5438}"/>
                </a:ext>
              </a:extLst>
            </p:cNvPr>
            <p:cNvSpPr/>
            <p:nvPr/>
          </p:nvSpPr>
          <p:spPr>
            <a:xfrm>
              <a:off x="305983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D8010344-212C-4393-83BF-7BE13518F164}"/>
                </a:ext>
              </a:extLst>
            </p:cNvPr>
            <p:cNvSpPr/>
            <p:nvPr/>
          </p:nvSpPr>
          <p:spPr>
            <a:xfrm>
              <a:off x="327585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D53072EA-29DA-4DD8-B744-3B53EBE7F09B}"/>
                </a:ext>
              </a:extLst>
            </p:cNvPr>
            <p:cNvSpPr/>
            <p:nvPr/>
          </p:nvSpPr>
          <p:spPr>
            <a:xfrm>
              <a:off x="3491880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E134B6A8-9CE2-429D-94A9-3DA9E529EDDD}"/>
                </a:ext>
              </a:extLst>
            </p:cNvPr>
            <p:cNvSpPr/>
            <p:nvPr/>
          </p:nvSpPr>
          <p:spPr>
            <a:xfrm>
              <a:off x="3707904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81AF07A7-BEDD-4F74-82A8-E8BD68921603}"/>
                </a:ext>
              </a:extLst>
            </p:cNvPr>
            <p:cNvSpPr/>
            <p:nvPr/>
          </p:nvSpPr>
          <p:spPr>
            <a:xfrm>
              <a:off x="392392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1223EFA1-FE8B-4A7E-9C74-1826ABF933F4}"/>
                </a:ext>
              </a:extLst>
            </p:cNvPr>
            <p:cNvSpPr/>
            <p:nvPr/>
          </p:nvSpPr>
          <p:spPr>
            <a:xfrm>
              <a:off x="413995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4920F1C6-6229-4939-A671-FF0B96D78B1A}"/>
                </a:ext>
              </a:extLst>
            </p:cNvPr>
            <p:cNvSpPr/>
            <p:nvPr/>
          </p:nvSpPr>
          <p:spPr>
            <a:xfrm>
              <a:off x="435597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0AB11EC9-01F6-4FA9-BAB6-F9DE842D174B}"/>
                </a:ext>
              </a:extLst>
            </p:cNvPr>
            <p:cNvSpPr/>
            <p:nvPr/>
          </p:nvSpPr>
          <p:spPr>
            <a:xfrm>
              <a:off x="284380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CD8C3912-97C0-4913-945E-B1C534964E3D}"/>
                </a:ext>
              </a:extLst>
            </p:cNvPr>
            <p:cNvSpPr/>
            <p:nvPr/>
          </p:nvSpPr>
          <p:spPr>
            <a:xfrm>
              <a:off x="305983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1D91182B-A304-4049-BE08-C157FE0BD877}"/>
                </a:ext>
              </a:extLst>
            </p:cNvPr>
            <p:cNvSpPr/>
            <p:nvPr/>
          </p:nvSpPr>
          <p:spPr>
            <a:xfrm>
              <a:off x="327585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4CF89EB0-6B85-4AAB-A74E-C501A10B7B29}"/>
                </a:ext>
              </a:extLst>
            </p:cNvPr>
            <p:cNvSpPr/>
            <p:nvPr/>
          </p:nvSpPr>
          <p:spPr>
            <a:xfrm>
              <a:off x="3491880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6825E59A-162E-4029-8813-928039BAFE7A}"/>
                </a:ext>
              </a:extLst>
            </p:cNvPr>
            <p:cNvSpPr/>
            <p:nvPr/>
          </p:nvSpPr>
          <p:spPr>
            <a:xfrm>
              <a:off x="3707904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843301E4-08ED-449B-AFB7-CB80322A2FC3}"/>
                </a:ext>
              </a:extLst>
            </p:cNvPr>
            <p:cNvSpPr/>
            <p:nvPr/>
          </p:nvSpPr>
          <p:spPr>
            <a:xfrm>
              <a:off x="392392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026EDF5E-440B-442C-8DFE-9204B254D53A}"/>
                </a:ext>
              </a:extLst>
            </p:cNvPr>
            <p:cNvSpPr/>
            <p:nvPr/>
          </p:nvSpPr>
          <p:spPr>
            <a:xfrm>
              <a:off x="413995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FA0676F3-45B6-4C4F-ACEB-53067F4F02D2}"/>
                </a:ext>
              </a:extLst>
            </p:cNvPr>
            <p:cNvSpPr/>
            <p:nvPr/>
          </p:nvSpPr>
          <p:spPr>
            <a:xfrm>
              <a:off x="435597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350E0F71-99D6-4552-A227-66D43FBF4C06}"/>
                </a:ext>
              </a:extLst>
            </p:cNvPr>
            <p:cNvSpPr/>
            <p:nvPr/>
          </p:nvSpPr>
          <p:spPr>
            <a:xfrm>
              <a:off x="284380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49F212DD-4083-4F7E-8A88-C8B10A89B13B}"/>
                </a:ext>
              </a:extLst>
            </p:cNvPr>
            <p:cNvSpPr/>
            <p:nvPr/>
          </p:nvSpPr>
          <p:spPr>
            <a:xfrm>
              <a:off x="305983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085ECC34-5F85-4911-B308-193C4784E09A}"/>
                </a:ext>
              </a:extLst>
            </p:cNvPr>
            <p:cNvSpPr/>
            <p:nvPr/>
          </p:nvSpPr>
          <p:spPr>
            <a:xfrm>
              <a:off x="327585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3B115158-B31C-475B-829F-AE0080493CE9}"/>
                </a:ext>
              </a:extLst>
            </p:cNvPr>
            <p:cNvSpPr/>
            <p:nvPr/>
          </p:nvSpPr>
          <p:spPr>
            <a:xfrm>
              <a:off x="3491880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17B0B4CE-02BD-4D0F-A210-45DD1B2D49B7}"/>
                </a:ext>
              </a:extLst>
            </p:cNvPr>
            <p:cNvSpPr/>
            <p:nvPr/>
          </p:nvSpPr>
          <p:spPr>
            <a:xfrm>
              <a:off x="3707904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0BA1BC5F-4CD9-479D-97AA-CC39BC905EC5}"/>
                </a:ext>
              </a:extLst>
            </p:cNvPr>
            <p:cNvSpPr/>
            <p:nvPr/>
          </p:nvSpPr>
          <p:spPr>
            <a:xfrm>
              <a:off x="392392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64BCB85F-83E9-4CA6-8432-7C3B9CA52020}"/>
                </a:ext>
              </a:extLst>
            </p:cNvPr>
            <p:cNvSpPr/>
            <p:nvPr/>
          </p:nvSpPr>
          <p:spPr>
            <a:xfrm>
              <a:off x="413995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179783A5-82BD-48B0-A53C-53B2F61659EE}"/>
                </a:ext>
              </a:extLst>
            </p:cNvPr>
            <p:cNvSpPr/>
            <p:nvPr/>
          </p:nvSpPr>
          <p:spPr>
            <a:xfrm>
              <a:off x="435597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CC363776-FF37-4A8C-8290-08D99D5A8B1A}"/>
                </a:ext>
              </a:extLst>
            </p:cNvPr>
            <p:cNvSpPr/>
            <p:nvPr/>
          </p:nvSpPr>
          <p:spPr>
            <a:xfrm>
              <a:off x="284380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3FDA067D-167A-4B0A-94FF-76F8723024BD}"/>
                </a:ext>
              </a:extLst>
            </p:cNvPr>
            <p:cNvSpPr/>
            <p:nvPr/>
          </p:nvSpPr>
          <p:spPr>
            <a:xfrm>
              <a:off x="305983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EB11546A-44CC-4460-9054-C1223505710E}"/>
                </a:ext>
              </a:extLst>
            </p:cNvPr>
            <p:cNvSpPr/>
            <p:nvPr/>
          </p:nvSpPr>
          <p:spPr>
            <a:xfrm>
              <a:off x="327585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774A63DE-9AC4-4431-A75F-B6D2B169810B}"/>
                </a:ext>
              </a:extLst>
            </p:cNvPr>
            <p:cNvSpPr/>
            <p:nvPr/>
          </p:nvSpPr>
          <p:spPr>
            <a:xfrm>
              <a:off x="3491880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919F31AF-64C3-405F-BF28-0E2037080722}"/>
                </a:ext>
              </a:extLst>
            </p:cNvPr>
            <p:cNvSpPr/>
            <p:nvPr/>
          </p:nvSpPr>
          <p:spPr>
            <a:xfrm>
              <a:off x="3707904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210A6216-E86A-4A9C-BCA6-888F0446FEDE}"/>
                </a:ext>
              </a:extLst>
            </p:cNvPr>
            <p:cNvSpPr/>
            <p:nvPr/>
          </p:nvSpPr>
          <p:spPr>
            <a:xfrm>
              <a:off x="392392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正方形/長方形 65">
              <a:extLst>
                <a:ext uri="{FF2B5EF4-FFF2-40B4-BE49-F238E27FC236}">
                  <a16:creationId xmlns:a16="http://schemas.microsoft.com/office/drawing/2014/main" id="{F68EEEBD-A681-45B0-90C1-DC74B3714E6C}"/>
                </a:ext>
              </a:extLst>
            </p:cNvPr>
            <p:cNvSpPr/>
            <p:nvPr/>
          </p:nvSpPr>
          <p:spPr>
            <a:xfrm>
              <a:off x="413995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正方形/長方形 66">
              <a:extLst>
                <a:ext uri="{FF2B5EF4-FFF2-40B4-BE49-F238E27FC236}">
                  <a16:creationId xmlns:a16="http://schemas.microsoft.com/office/drawing/2014/main" id="{EB4EE0E8-9578-42F5-BCB8-FDB9F6B8D710}"/>
                </a:ext>
              </a:extLst>
            </p:cNvPr>
            <p:cNvSpPr/>
            <p:nvPr/>
          </p:nvSpPr>
          <p:spPr>
            <a:xfrm>
              <a:off x="435597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正方形/長方形 67">
              <a:extLst>
                <a:ext uri="{FF2B5EF4-FFF2-40B4-BE49-F238E27FC236}">
                  <a16:creationId xmlns:a16="http://schemas.microsoft.com/office/drawing/2014/main" id="{8641E098-6DA9-466C-9A2F-D80F1DCB6213}"/>
                </a:ext>
              </a:extLst>
            </p:cNvPr>
            <p:cNvSpPr/>
            <p:nvPr/>
          </p:nvSpPr>
          <p:spPr>
            <a:xfrm>
              <a:off x="284380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326EA1BA-96CD-4EA6-8A15-82CB56709144}"/>
                </a:ext>
              </a:extLst>
            </p:cNvPr>
            <p:cNvSpPr/>
            <p:nvPr/>
          </p:nvSpPr>
          <p:spPr>
            <a:xfrm>
              <a:off x="305983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4D010AE3-7387-4543-B80B-7A5A21D826C9}"/>
                </a:ext>
              </a:extLst>
            </p:cNvPr>
            <p:cNvSpPr/>
            <p:nvPr/>
          </p:nvSpPr>
          <p:spPr>
            <a:xfrm>
              <a:off x="327585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F11DDC61-3050-4FF2-B848-C2F73298320C}"/>
                </a:ext>
              </a:extLst>
            </p:cNvPr>
            <p:cNvSpPr/>
            <p:nvPr/>
          </p:nvSpPr>
          <p:spPr>
            <a:xfrm>
              <a:off x="3491880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E5F29C75-9097-47A8-8AB9-5C3CFB92FAB4}"/>
                </a:ext>
              </a:extLst>
            </p:cNvPr>
            <p:cNvSpPr/>
            <p:nvPr/>
          </p:nvSpPr>
          <p:spPr>
            <a:xfrm>
              <a:off x="3707904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C33C127C-62B2-4413-BFF0-494E86F2F4F4}"/>
                </a:ext>
              </a:extLst>
            </p:cNvPr>
            <p:cNvSpPr/>
            <p:nvPr/>
          </p:nvSpPr>
          <p:spPr>
            <a:xfrm>
              <a:off x="392392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BD622007-1FF8-45FE-BE95-2A276630E5E3}"/>
                </a:ext>
              </a:extLst>
            </p:cNvPr>
            <p:cNvSpPr/>
            <p:nvPr/>
          </p:nvSpPr>
          <p:spPr>
            <a:xfrm>
              <a:off x="413995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FDA8535D-8272-412E-818B-5EAA5111D3BD}"/>
                </a:ext>
              </a:extLst>
            </p:cNvPr>
            <p:cNvSpPr/>
            <p:nvPr/>
          </p:nvSpPr>
          <p:spPr>
            <a:xfrm>
              <a:off x="435597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正方形/長方形 75">
              <a:extLst>
                <a:ext uri="{FF2B5EF4-FFF2-40B4-BE49-F238E27FC236}">
                  <a16:creationId xmlns:a16="http://schemas.microsoft.com/office/drawing/2014/main" id="{A90A2B45-A6C0-4DEF-A7C1-EFD2FB24E064}"/>
                </a:ext>
              </a:extLst>
            </p:cNvPr>
            <p:cNvSpPr/>
            <p:nvPr/>
          </p:nvSpPr>
          <p:spPr>
            <a:xfrm>
              <a:off x="284380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5B27B2DD-E131-4F1F-AC27-FE732F73B76B}"/>
                </a:ext>
              </a:extLst>
            </p:cNvPr>
            <p:cNvSpPr/>
            <p:nvPr/>
          </p:nvSpPr>
          <p:spPr>
            <a:xfrm>
              <a:off x="305983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5DDFA71E-F7ED-4659-AC6E-4FEE0D711452}"/>
                </a:ext>
              </a:extLst>
            </p:cNvPr>
            <p:cNvSpPr/>
            <p:nvPr/>
          </p:nvSpPr>
          <p:spPr>
            <a:xfrm>
              <a:off x="327585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F8D5B133-B519-403A-98D9-12BDCACD27E9}"/>
                </a:ext>
              </a:extLst>
            </p:cNvPr>
            <p:cNvSpPr/>
            <p:nvPr/>
          </p:nvSpPr>
          <p:spPr>
            <a:xfrm>
              <a:off x="3491880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E120DD8E-7E28-4931-8924-D46D6E538E4C}"/>
                </a:ext>
              </a:extLst>
            </p:cNvPr>
            <p:cNvSpPr/>
            <p:nvPr/>
          </p:nvSpPr>
          <p:spPr>
            <a:xfrm>
              <a:off x="3707904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正方形/長方形 80">
              <a:extLst>
                <a:ext uri="{FF2B5EF4-FFF2-40B4-BE49-F238E27FC236}">
                  <a16:creationId xmlns:a16="http://schemas.microsoft.com/office/drawing/2014/main" id="{E7FBA435-464A-450B-92A2-3C73AB669FD2}"/>
                </a:ext>
              </a:extLst>
            </p:cNvPr>
            <p:cNvSpPr/>
            <p:nvPr/>
          </p:nvSpPr>
          <p:spPr>
            <a:xfrm>
              <a:off x="392392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DB05A617-E80E-4F73-8A77-96DE89FB87A4}"/>
                </a:ext>
              </a:extLst>
            </p:cNvPr>
            <p:cNvSpPr/>
            <p:nvPr/>
          </p:nvSpPr>
          <p:spPr>
            <a:xfrm>
              <a:off x="413995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91B3791B-EFD4-4DDC-84C3-6BF48F4ACE9A}"/>
                </a:ext>
              </a:extLst>
            </p:cNvPr>
            <p:cNvSpPr/>
            <p:nvPr/>
          </p:nvSpPr>
          <p:spPr>
            <a:xfrm>
              <a:off x="435597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754E433C-2257-4053-B628-A0A133A40D0B}"/>
                </a:ext>
              </a:extLst>
            </p:cNvPr>
            <p:cNvSpPr/>
            <p:nvPr/>
          </p:nvSpPr>
          <p:spPr>
            <a:xfrm>
              <a:off x="284380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正方形/長方形 84">
              <a:extLst>
                <a:ext uri="{FF2B5EF4-FFF2-40B4-BE49-F238E27FC236}">
                  <a16:creationId xmlns:a16="http://schemas.microsoft.com/office/drawing/2014/main" id="{CB32EFB1-2CE8-49D6-A66E-59C473006EAD}"/>
                </a:ext>
              </a:extLst>
            </p:cNvPr>
            <p:cNvSpPr/>
            <p:nvPr/>
          </p:nvSpPr>
          <p:spPr>
            <a:xfrm>
              <a:off x="305983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26BF3222-A64F-445D-88F8-18265A2EDF5E}"/>
                </a:ext>
              </a:extLst>
            </p:cNvPr>
            <p:cNvSpPr/>
            <p:nvPr/>
          </p:nvSpPr>
          <p:spPr>
            <a:xfrm>
              <a:off x="327585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628ABC5E-79AA-4329-AB43-F4B1D5B6E372}"/>
                </a:ext>
              </a:extLst>
            </p:cNvPr>
            <p:cNvSpPr/>
            <p:nvPr/>
          </p:nvSpPr>
          <p:spPr>
            <a:xfrm>
              <a:off x="3491880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正方形/長方形 87">
              <a:extLst>
                <a:ext uri="{FF2B5EF4-FFF2-40B4-BE49-F238E27FC236}">
                  <a16:creationId xmlns:a16="http://schemas.microsoft.com/office/drawing/2014/main" id="{E491F97A-BAEE-45D9-8C2D-5F05F90300AC}"/>
                </a:ext>
              </a:extLst>
            </p:cNvPr>
            <p:cNvSpPr/>
            <p:nvPr/>
          </p:nvSpPr>
          <p:spPr>
            <a:xfrm>
              <a:off x="3707904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06CD6605-8A5D-4878-94FF-FADF1E7709D5}"/>
                </a:ext>
              </a:extLst>
            </p:cNvPr>
            <p:cNvSpPr/>
            <p:nvPr/>
          </p:nvSpPr>
          <p:spPr>
            <a:xfrm>
              <a:off x="392392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C34FA734-20B0-462B-A1AA-66E8D344982D}"/>
                </a:ext>
              </a:extLst>
            </p:cNvPr>
            <p:cNvSpPr/>
            <p:nvPr/>
          </p:nvSpPr>
          <p:spPr>
            <a:xfrm>
              <a:off x="413995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3923F824-E697-4C95-B6FC-F81275D10117}"/>
                </a:ext>
              </a:extLst>
            </p:cNvPr>
            <p:cNvSpPr/>
            <p:nvPr/>
          </p:nvSpPr>
          <p:spPr>
            <a:xfrm>
              <a:off x="435597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5870B2F9-452B-47C9-9BF8-BC7E7C65247B}"/>
              </a:ext>
            </a:extLst>
          </p:cNvPr>
          <p:cNvGrpSpPr/>
          <p:nvPr/>
        </p:nvGrpSpPr>
        <p:grpSpPr>
          <a:xfrm>
            <a:off x="5436096" y="2492896"/>
            <a:ext cx="1728192" cy="1728192"/>
            <a:chOff x="2843808" y="1268760"/>
            <a:chExt cx="1728192" cy="1728192"/>
          </a:xfrm>
        </p:grpSpPr>
        <p:sp>
          <p:nvSpPr>
            <p:cNvPr id="93" name="正方形/長方形 92">
              <a:extLst>
                <a:ext uri="{FF2B5EF4-FFF2-40B4-BE49-F238E27FC236}">
                  <a16:creationId xmlns:a16="http://schemas.microsoft.com/office/drawing/2014/main" id="{6EC24A62-3234-4591-831F-D5CAEE136D29}"/>
                </a:ext>
              </a:extLst>
            </p:cNvPr>
            <p:cNvSpPr/>
            <p:nvPr/>
          </p:nvSpPr>
          <p:spPr>
            <a:xfrm>
              <a:off x="284380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745CBA2E-492E-4FB9-AB07-1BC88488B6C2}"/>
                </a:ext>
              </a:extLst>
            </p:cNvPr>
            <p:cNvSpPr/>
            <p:nvPr/>
          </p:nvSpPr>
          <p:spPr>
            <a:xfrm>
              <a:off x="305983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F2A71B09-DDF6-4DFA-B4E7-8A9EFFAE32B5}"/>
                </a:ext>
              </a:extLst>
            </p:cNvPr>
            <p:cNvSpPr/>
            <p:nvPr/>
          </p:nvSpPr>
          <p:spPr>
            <a:xfrm>
              <a:off x="327585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4CDD0B8F-6CA5-430F-AB87-9125D5A4D6DE}"/>
                </a:ext>
              </a:extLst>
            </p:cNvPr>
            <p:cNvSpPr/>
            <p:nvPr/>
          </p:nvSpPr>
          <p:spPr>
            <a:xfrm>
              <a:off x="3491880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正方形/長方形 96">
              <a:extLst>
                <a:ext uri="{FF2B5EF4-FFF2-40B4-BE49-F238E27FC236}">
                  <a16:creationId xmlns:a16="http://schemas.microsoft.com/office/drawing/2014/main" id="{12E57FB4-80EF-43A2-8477-034ED442D673}"/>
                </a:ext>
              </a:extLst>
            </p:cNvPr>
            <p:cNvSpPr/>
            <p:nvPr/>
          </p:nvSpPr>
          <p:spPr>
            <a:xfrm>
              <a:off x="3707904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正方形/長方形 97">
              <a:extLst>
                <a:ext uri="{FF2B5EF4-FFF2-40B4-BE49-F238E27FC236}">
                  <a16:creationId xmlns:a16="http://schemas.microsoft.com/office/drawing/2014/main" id="{8C47667B-98D1-45CF-9979-5A4A0CEDB0AB}"/>
                </a:ext>
              </a:extLst>
            </p:cNvPr>
            <p:cNvSpPr/>
            <p:nvPr/>
          </p:nvSpPr>
          <p:spPr>
            <a:xfrm>
              <a:off x="392392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正方形/長方形 98">
              <a:extLst>
                <a:ext uri="{FF2B5EF4-FFF2-40B4-BE49-F238E27FC236}">
                  <a16:creationId xmlns:a16="http://schemas.microsoft.com/office/drawing/2014/main" id="{81AF5F35-B97B-46D2-BD4A-941EF53DF43C}"/>
                </a:ext>
              </a:extLst>
            </p:cNvPr>
            <p:cNvSpPr/>
            <p:nvPr/>
          </p:nvSpPr>
          <p:spPr>
            <a:xfrm>
              <a:off x="413995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正方形/長方形 99">
              <a:extLst>
                <a:ext uri="{FF2B5EF4-FFF2-40B4-BE49-F238E27FC236}">
                  <a16:creationId xmlns:a16="http://schemas.microsoft.com/office/drawing/2014/main" id="{7CEE6312-140E-4FAE-99A9-4CFC4D8555BA}"/>
                </a:ext>
              </a:extLst>
            </p:cNvPr>
            <p:cNvSpPr/>
            <p:nvPr/>
          </p:nvSpPr>
          <p:spPr>
            <a:xfrm>
              <a:off x="435597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正方形/長方形 100">
              <a:extLst>
                <a:ext uri="{FF2B5EF4-FFF2-40B4-BE49-F238E27FC236}">
                  <a16:creationId xmlns:a16="http://schemas.microsoft.com/office/drawing/2014/main" id="{B392FD7B-4903-4FEF-B87F-5BAE081F97CC}"/>
                </a:ext>
              </a:extLst>
            </p:cNvPr>
            <p:cNvSpPr/>
            <p:nvPr/>
          </p:nvSpPr>
          <p:spPr>
            <a:xfrm>
              <a:off x="284380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78E9A832-C18A-49ED-9956-CDB277C2B9B1}"/>
                </a:ext>
              </a:extLst>
            </p:cNvPr>
            <p:cNvSpPr/>
            <p:nvPr/>
          </p:nvSpPr>
          <p:spPr>
            <a:xfrm>
              <a:off x="305983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F53FA14E-551A-4EE0-A3AB-4FA363A29737}"/>
                </a:ext>
              </a:extLst>
            </p:cNvPr>
            <p:cNvSpPr/>
            <p:nvPr/>
          </p:nvSpPr>
          <p:spPr>
            <a:xfrm>
              <a:off x="327585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正方形/長方形 103">
              <a:extLst>
                <a:ext uri="{FF2B5EF4-FFF2-40B4-BE49-F238E27FC236}">
                  <a16:creationId xmlns:a16="http://schemas.microsoft.com/office/drawing/2014/main" id="{06BE7A90-9361-4BBC-996A-6FD378AA4DA3}"/>
                </a:ext>
              </a:extLst>
            </p:cNvPr>
            <p:cNvSpPr/>
            <p:nvPr/>
          </p:nvSpPr>
          <p:spPr>
            <a:xfrm>
              <a:off x="3491880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正方形/長方形 104">
              <a:extLst>
                <a:ext uri="{FF2B5EF4-FFF2-40B4-BE49-F238E27FC236}">
                  <a16:creationId xmlns:a16="http://schemas.microsoft.com/office/drawing/2014/main" id="{2683AA01-9196-40A9-B714-275BA9E89373}"/>
                </a:ext>
              </a:extLst>
            </p:cNvPr>
            <p:cNvSpPr/>
            <p:nvPr/>
          </p:nvSpPr>
          <p:spPr>
            <a:xfrm>
              <a:off x="3707904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正方形/長方形 105">
              <a:extLst>
                <a:ext uri="{FF2B5EF4-FFF2-40B4-BE49-F238E27FC236}">
                  <a16:creationId xmlns:a16="http://schemas.microsoft.com/office/drawing/2014/main" id="{0E90BFC3-497A-4288-A796-AF41BE893D23}"/>
                </a:ext>
              </a:extLst>
            </p:cNvPr>
            <p:cNvSpPr/>
            <p:nvPr/>
          </p:nvSpPr>
          <p:spPr>
            <a:xfrm>
              <a:off x="392392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正方形/長方形 106">
              <a:extLst>
                <a:ext uri="{FF2B5EF4-FFF2-40B4-BE49-F238E27FC236}">
                  <a16:creationId xmlns:a16="http://schemas.microsoft.com/office/drawing/2014/main" id="{7F3D708A-8612-4D22-A98F-64404D3FC3A3}"/>
                </a:ext>
              </a:extLst>
            </p:cNvPr>
            <p:cNvSpPr/>
            <p:nvPr/>
          </p:nvSpPr>
          <p:spPr>
            <a:xfrm>
              <a:off x="413995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正方形/長方形 107">
              <a:extLst>
                <a:ext uri="{FF2B5EF4-FFF2-40B4-BE49-F238E27FC236}">
                  <a16:creationId xmlns:a16="http://schemas.microsoft.com/office/drawing/2014/main" id="{1E1EB9BE-1F8C-4926-BA62-C804ABFA6FAE}"/>
                </a:ext>
              </a:extLst>
            </p:cNvPr>
            <p:cNvSpPr/>
            <p:nvPr/>
          </p:nvSpPr>
          <p:spPr>
            <a:xfrm>
              <a:off x="435597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9" name="正方形/長方形 108">
              <a:extLst>
                <a:ext uri="{FF2B5EF4-FFF2-40B4-BE49-F238E27FC236}">
                  <a16:creationId xmlns:a16="http://schemas.microsoft.com/office/drawing/2014/main" id="{9F90BE12-5BAA-47B8-9572-E4F1FDA98AE0}"/>
                </a:ext>
              </a:extLst>
            </p:cNvPr>
            <p:cNvSpPr/>
            <p:nvPr/>
          </p:nvSpPr>
          <p:spPr>
            <a:xfrm>
              <a:off x="284380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正方形/長方形 109">
              <a:extLst>
                <a:ext uri="{FF2B5EF4-FFF2-40B4-BE49-F238E27FC236}">
                  <a16:creationId xmlns:a16="http://schemas.microsoft.com/office/drawing/2014/main" id="{73BF7791-1998-4DDB-BDA3-510B4CFB4B58}"/>
                </a:ext>
              </a:extLst>
            </p:cNvPr>
            <p:cNvSpPr/>
            <p:nvPr/>
          </p:nvSpPr>
          <p:spPr>
            <a:xfrm>
              <a:off x="305983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正方形/長方形 110">
              <a:extLst>
                <a:ext uri="{FF2B5EF4-FFF2-40B4-BE49-F238E27FC236}">
                  <a16:creationId xmlns:a16="http://schemas.microsoft.com/office/drawing/2014/main" id="{AD01D041-3A20-4B0E-A729-A6E58F8118BC}"/>
                </a:ext>
              </a:extLst>
            </p:cNvPr>
            <p:cNvSpPr/>
            <p:nvPr/>
          </p:nvSpPr>
          <p:spPr>
            <a:xfrm>
              <a:off x="327585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正方形/長方形 111">
              <a:extLst>
                <a:ext uri="{FF2B5EF4-FFF2-40B4-BE49-F238E27FC236}">
                  <a16:creationId xmlns:a16="http://schemas.microsoft.com/office/drawing/2014/main" id="{5195EFAD-404B-4A40-B9C4-4135B8F89C16}"/>
                </a:ext>
              </a:extLst>
            </p:cNvPr>
            <p:cNvSpPr/>
            <p:nvPr/>
          </p:nvSpPr>
          <p:spPr>
            <a:xfrm>
              <a:off x="3491880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正方形/長方形 112">
              <a:extLst>
                <a:ext uri="{FF2B5EF4-FFF2-40B4-BE49-F238E27FC236}">
                  <a16:creationId xmlns:a16="http://schemas.microsoft.com/office/drawing/2014/main" id="{A06017EF-85DE-4712-84B4-1182C22A9A34}"/>
                </a:ext>
              </a:extLst>
            </p:cNvPr>
            <p:cNvSpPr/>
            <p:nvPr/>
          </p:nvSpPr>
          <p:spPr>
            <a:xfrm>
              <a:off x="3707904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正方形/長方形 113">
              <a:extLst>
                <a:ext uri="{FF2B5EF4-FFF2-40B4-BE49-F238E27FC236}">
                  <a16:creationId xmlns:a16="http://schemas.microsoft.com/office/drawing/2014/main" id="{7DC8D160-2222-4F7F-9FE5-99C84C75B9F8}"/>
                </a:ext>
              </a:extLst>
            </p:cNvPr>
            <p:cNvSpPr/>
            <p:nvPr/>
          </p:nvSpPr>
          <p:spPr>
            <a:xfrm>
              <a:off x="392392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正方形/長方形 114">
              <a:extLst>
                <a:ext uri="{FF2B5EF4-FFF2-40B4-BE49-F238E27FC236}">
                  <a16:creationId xmlns:a16="http://schemas.microsoft.com/office/drawing/2014/main" id="{A0564685-9A4B-420C-B554-DB6C0EBBEF5A}"/>
                </a:ext>
              </a:extLst>
            </p:cNvPr>
            <p:cNvSpPr/>
            <p:nvPr/>
          </p:nvSpPr>
          <p:spPr>
            <a:xfrm>
              <a:off x="413995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正方形/長方形 115">
              <a:extLst>
                <a:ext uri="{FF2B5EF4-FFF2-40B4-BE49-F238E27FC236}">
                  <a16:creationId xmlns:a16="http://schemas.microsoft.com/office/drawing/2014/main" id="{60F8E64D-A3E8-4F8C-8AC2-48D88F9C7B3C}"/>
                </a:ext>
              </a:extLst>
            </p:cNvPr>
            <p:cNvSpPr/>
            <p:nvPr/>
          </p:nvSpPr>
          <p:spPr>
            <a:xfrm>
              <a:off x="435597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正方形/長方形 116">
              <a:extLst>
                <a:ext uri="{FF2B5EF4-FFF2-40B4-BE49-F238E27FC236}">
                  <a16:creationId xmlns:a16="http://schemas.microsoft.com/office/drawing/2014/main" id="{C634CA1A-09FA-400E-B727-C80A0FF7EA90}"/>
                </a:ext>
              </a:extLst>
            </p:cNvPr>
            <p:cNvSpPr/>
            <p:nvPr/>
          </p:nvSpPr>
          <p:spPr>
            <a:xfrm>
              <a:off x="284380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正方形/長方形 117">
              <a:extLst>
                <a:ext uri="{FF2B5EF4-FFF2-40B4-BE49-F238E27FC236}">
                  <a16:creationId xmlns:a16="http://schemas.microsoft.com/office/drawing/2014/main" id="{C3BC1EA3-C195-41F0-BC70-130F3B93FD9D}"/>
                </a:ext>
              </a:extLst>
            </p:cNvPr>
            <p:cNvSpPr/>
            <p:nvPr/>
          </p:nvSpPr>
          <p:spPr>
            <a:xfrm>
              <a:off x="305983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正方形/長方形 118">
              <a:extLst>
                <a:ext uri="{FF2B5EF4-FFF2-40B4-BE49-F238E27FC236}">
                  <a16:creationId xmlns:a16="http://schemas.microsoft.com/office/drawing/2014/main" id="{42EBB198-4970-42E9-9090-9E124EFFBE5E}"/>
                </a:ext>
              </a:extLst>
            </p:cNvPr>
            <p:cNvSpPr/>
            <p:nvPr/>
          </p:nvSpPr>
          <p:spPr>
            <a:xfrm>
              <a:off x="327585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正方形/長方形 119">
              <a:extLst>
                <a:ext uri="{FF2B5EF4-FFF2-40B4-BE49-F238E27FC236}">
                  <a16:creationId xmlns:a16="http://schemas.microsoft.com/office/drawing/2014/main" id="{DD66E427-BAD2-468F-95BF-E3FA24205D56}"/>
                </a:ext>
              </a:extLst>
            </p:cNvPr>
            <p:cNvSpPr/>
            <p:nvPr/>
          </p:nvSpPr>
          <p:spPr>
            <a:xfrm>
              <a:off x="3491880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正方形/長方形 120">
              <a:extLst>
                <a:ext uri="{FF2B5EF4-FFF2-40B4-BE49-F238E27FC236}">
                  <a16:creationId xmlns:a16="http://schemas.microsoft.com/office/drawing/2014/main" id="{EF1FBD19-2DA9-4A95-B439-AE9800B055DC}"/>
                </a:ext>
              </a:extLst>
            </p:cNvPr>
            <p:cNvSpPr/>
            <p:nvPr/>
          </p:nvSpPr>
          <p:spPr>
            <a:xfrm>
              <a:off x="3707904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" name="正方形/長方形 121">
              <a:extLst>
                <a:ext uri="{FF2B5EF4-FFF2-40B4-BE49-F238E27FC236}">
                  <a16:creationId xmlns:a16="http://schemas.microsoft.com/office/drawing/2014/main" id="{693E8BAF-42A1-47CF-8C1F-E643DFDD91A2}"/>
                </a:ext>
              </a:extLst>
            </p:cNvPr>
            <p:cNvSpPr/>
            <p:nvPr/>
          </p:nvSpPr>
          <p:spPr>
            <a:xfrm>
              <a:off x="392392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" name="正方形/長方形 122">
              <a:extLst>
                <a:ext uri="{FF2B5EF4-FFF2-40B4-BE49-F238E27FC236}">
                  <a16:creationId xmlns:a16="http://schemas.microsoft.com/office/drawing/2014/main" id="{3A5E79D6-1885-40D0-B066-21E8B1FD3238}"/>
                </a:ext>
              </a:extLst>
            </p:cNvPr>
            <p:cNvSpPr/>
            <p:nvPr/>
          </p:nvSpPr>
          <p:spPr>
            <a:xfrm>
              <a:off x="413995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正方形/長方形 123">
              <a:extLst>
                <a:ext uri="{FF2B5EF4-FFF2-40B4-BE49-F238E27FC236}">
                  <a16:creationId xmlns:a16="http://schemas.microsoft.com/office/drawing/2014/main" id="{22458B06-776C-4FD9-A50A-34509200FD72}"/>
                </a:ext>
              </a:extLst>
            </p:cNvPr>
            <p:cNvSpPr/>
            <p:nvPr/>
          </p:nvSpPr>
          <p:spPr>
            <a:xfrm>
              <a:off x="435597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正方形/長方形 124">
              <a:extLst>
                <a:ext uri="{FF2B5EF4-FFF2-40B4-BE49-F238E27FC236}">
                  <a16:creationId xmlns:a16="http://schemas.microsoft.com/office/drawing/2014/main" id="{A6396739-5F12-4EEE-B0B5-11FB92AB8CC4}"/>
                </a:ext>
              </a:extLst>
            </p:cNvPr>
            <p:cNvSpPr/>
            <p:nvPr/>
          </p:nvSpPr>
          <p:spPr>
            <a:xfrm>
              <a:off x="284380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正方形/長方形 125">
              <a:extLst>
                <a:ext uri="{FF2B5EF4-FFF2-40B4-BE49-F238E27FC236}">
                  <a16:creationId xmlns:a16="http://schemas.microsoft.com/office/drawing/2014/main" id="{5D9A5A7A-BE57-4DE9-9BC7-E9CB8A11469D}"/>
                </a:ext>
              </a:extLst>
            </p:cNvPr>
            <p:cNvSpPr/>
            <p:nvPr/>
          </p:nvSpPr>
          <p:spPr>
            <a:xfrm>
              <a:off x="305983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正方形/長方形 126">
              <a:extLst>
                <a:ext uri="{FF2B5EF4-FFF2-40B4-BE49-F238E27FC236}">
                  <a16:creationId xmlns:a16="http://schemas.microsoft.com/office/drawing/2014/main" id="{5DE6B666-C24B-47F0-8B09-064B2AAEB95E}"/>
                </a:ext>
              </a:extLst>
            </p:cNvPr>
            <p:cNvSpPr/>
            <p:nvPr/>
          </p:nvSpPr>
          <p:spPr>
            <a:xfrm>
              <a:off x="327585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8" name="正方形/長方形 127">
              <a:extLst>
                <a:ext uri="{FF2B5EF4-FFF2-40B4-BE49-F238E27FC236}">
                  <a16:creationId xmlns:a16="http://schemas.microsoft.com/office/drawing/2014/main" id="{F09421B5-485B-4C3C-B5E7-3BB8C7C988DA}"/>
                </a:ext>
              </a:extLst>
            </p:cNvPr>
            <p:cNvSpPr/>
            <p:nvPr/>
          </p:nvSpPr>
          <p:spPr>
            <a:xfrm>
              <a:off x="3491880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9" name="正方形/長方形 128">
              <a:extLst>
                <a:ext uri="{FF2B5EF4-FFF2-40B4-BE49-F238E27FC236}">
                  <a16:creationId xmlns:a16="http://schemas.microsoft.com/office/drawing/2014/main" id="{6BF94845-25DE-44C5-915B-0EEB962C3615}"/>
                </a:ext>
              </a:extLst>
            </p:cNvPr>
            <p:cNvSpPr/>
            <p:nvPr/>
          </p:nvSpPr>
          <p:spPr>
            <a:xfrm>
              <a:off x="3707904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0" name="正方形/長方形 129">
              <a:extLst>
                <a:ext uri="{FF2B5EF4-FFF2-40B4-BE49-F238E27FC236}">
                  <a16:creationId xmlns:a16="http://schemas.microsoft.com/office/drawing/2014/main" id="{B1F36FF1-E752-47F8-AC8B-568A8AA1B77A}"/>
                </a:ext>
              </a:extLst>
            </p:cNvPr>
            <p:cNvSpPr/>
            <p:nvPr/>
          </p:nvSpPr>
          <p:spPr>
            <a:xfrm>
              <a:off x="392392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1" name="正方形/長方形 130">
              <a:extLst>
                <a:ext uri="{FF2B5EF4-FFF2-40B4-BE49-F238E27FC236}">
                  <a16:creationId xmlns:a16="http://schemas.microsoft.com/office/drawing/2014/main" id="{9D9107FD-A7D3-40D1-A224-81036E636417}"/>
                </a:ext>
              </a:extLst>
            </p:cNvPr>
            <p:cNvSpPr/>
            <p:nvPr/>
          </p:nvSpPr>
          <p:spPr>
            <a:xfrm>
              <a:off x="413995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2" name="正方形/長方形 131">
              <a:extLst>
                <a:ext uri="{FF2B5EF4-FFF2-40B4-BE49-F238E27FC236}">
                  <a16:creationId xmlns:a16="http://schemas.microsoft.com/office/drawing/2014/main" id="{0154EED0-8498-4D3C-98FA-114645CAA5A5}"/>
                </a:ext>
              </a:extLst>
            </p:cNvPr>
            <p:cNvSpPr/>
            <p:nvPr/>
          </p:nvSpPr>
          <p:spPr>
            <a:xfrm>
              <a:off x="435597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3" name="正方形/長方形 132">
              <a:extLst>
                <a:ext uri="{FF2B5EF4-FFF2-40B4-BE49-F238E27FC236}">
                  <a16:creationId xmlns:a16="http://schemas.microsoft.com/office/drawing/2014/main" id="{938125EE-79F5-4E25-9052-4FB0354323E2}"/>
                </a:ext>
              </a:extLst>
            </p:cNvPr>
            <p:cNvSpPr/>
            <p:nvPr/>
          </p:nvSpPr>
          <p:spPr>
            <a:xfrm>
              <a:off x="284380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4" name="正方形/長方形 133">
              <a:extLst>
                <a:ext uri="{FF2B5EF4-FFF2-40B4-BE49-F238E27FC236}">
                  <a16:creationId xmlns:a16="http://schemas.microsoft.com/office/drawing/2014/main" id="{9429AE75-49DB-455B-9731-0D66770DCF82}"/>
                </a:ext>
              </a:extLst>
            </p:cNvPr>
            <p:cNvSpPr/>
            <p:nvPr/>
          </p:nvSpPr>
          <p:spPr>
            <a:xfrm>
              <a:off x="305983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5" name="正方形/長方形 134">
              <a:extLst>
                <a:ext uri="{FF2B5EF4-FFF2-40B4-BE49-F238E27FC236}">
                  <a16:creationId xmlns:a16="http://schemas.microsoft.com/office/drawing/2014/main" id="{F2BB39A5-99EA-4842-BA6E-90BBA23949DB}"/>
                </a:ext>
              </a:extLst>
            </p:cNvPr>
            <p:cNvSpPr/>
            <p:nvPr/>
          </p:nvSpPr>
          <p:spPr>
            <a:xfrm>
              <a:off x="327585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6" name="正方形/長方形 135">
              <a:extLst>
                <a:ext uri="{FF2B5EF4-FFF2-40B4-BE49-F238E27FC236}">
                  <a16:creationId xmlns:a16="http://schemas.microsoft.com/office/drawing/2014/main" id="{EE08C808-E997-422A-94D4-20DC46A70DE0}"/>
                </a:ext>
              </a:extLst>
            </p:cNvPr>
            <p:cNvSpPr/>
            <p:nvPr/>
          </p:nvSpPr>
          <p:spPr>
            <a:xfrm>
              <a:off x="3491880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正方形/長方形 136">
              <a:extLst>
                <a:ext uri="{FF2B5EF4-FFF2-40B4-BE49-F238E27FC236}">
                  <a16:creationId xmlns:a16="http://schemas.microsoft.com/office/drawing/2014/main" id="{FACD16F8-26FA-47CC-8CCF-BBE3D6610863}"/>
                </a:ext>
              </a:extLst>
            </p:cNvPr>
            <p:cNvSpPr/>
            <p:nvPr/>
          </p:nvSpPr>
          <p:spPr>
            <a:xfrm>
              <a:off x="3707904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" name="正方形/長方形 137">
              <a:extLst>
                <a:ext uri="{FF2B5EF4-FFF2-40B4-BE49-F238E27FC236}">
                  <a16:creationId xmlns:a16="http://schemas.microsoft.com/office/drawing/2014/main" id="{A3A5EBBF-6288-48D4-BD95-42793815841D}"/>
                </a:ext>
              </a:extLst>
            </p:cNvPr>
            <p:cNvSpPr/>
            <p:nvPr/>
          </p:nvSpPr>
          <p:spPr>
            <a:xfrm>
              <a:off x="392392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正方形/長方形 138">
              <a:extLst>
                <a:ext uri="{FF2B5EF4-FFF2-40B4-BE49-F238E27FC236}">
                  <a16:creationId xmlns:a16="http://schemas.microsoft.com/office/drawing/2014/main" id="{33E43D0C-ED87-47B6-B40E-AFF2FDBB41BE}"/>
                </a:ext>
              </a:extLst>
            </p:cNvPr>
            <p:cNvSpPr/>
            <p:nvPr/>
          </p:nvSpPr>
          <p:spPr>
            <a:xfrm>
              <a:off x="413995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0" name="正方形/長方形 139">
              <a:extLst>
                <a:ext uri="{FF2B5EF4-FFF2-40B4-BE49-F238E27FC236}">
                  <a16:creationId xmlns:a16="http://schemas.microsoft.com/office/drawing/2014/main" id="{115AD04E-D461-43EA-9A43-C6C990ADDC59}"/>
                </a:ext>
              </a:extLst>
            </p:cNvPr>
            <p:cNvSpPr/>
            <p:nvPr/>
          </p:nvSpPr>
          <p:spPr>
            <a:xfrm>
              <a:off x="435597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1" name="正方形/長方形 140">
              <a:extLst>
                <a:ext uri="{FF2B5EF4-FFF2-40B4-BE49-F238E27FC236}">
                  <a16:creationId xmlns:a16="http://schemas.microsoft.com/office/drawing/2014/main" id="{085ACBF6-AE92-4363-A1D5-2E6AE95E4A92}"/>
                </a:ext>
              </a:extLst>
            </p:cNvPr>
            <p:cNvSpPr/>
            <p:nvPr/>
          </p:nvSpPr>
          <p:spPr>
            <a:xfrm>
              <a:off x="284380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" name="正方形/長方形 141">
              <a:extLst>
                <a:ext uri="{FF2B5EF4-FFF2-40B4-BE49-F238E27FC236}">
                  <a16:creationId xmlns:a16="http://schemas.microsoft.com/office/drawing/2014/main" id="{4B74978C-7F45-4CEF-8410-F0D3B22971A0}"/>
                </a:ext>
              </a:extLst>
            </p:cNvPr>
            <p:cNvSpPr/>
            <p:nvPr/>
          </p:nvSpPr>
          <p:spPr>
            <a:xfrm>
              <a:off x="305983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" name="正方形/長方形 142">
              <a:extLst>
                <a:ext uri="{FF2B5EF4-FFF2-40B4-BE49-F238E27FC236}">
                  <a16:creationId xmlns:a16="http://schemas.microsoft.com/office/drawing/2014/main" id="{C7A89A12-9D86-4B40-9A81-00F5A54452E9}"/>
                </a:ext>
              </a:extLst>
            </p:cNvPr>
            <p:cNvSpPr/>
            <p:nvPr/>
          </p:nvSpPr>
          <p:spPr>
            <a:xfrm>
              <a:off x="327585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4" name="正方形/長方形 143">
              <a:extLst>
                <a:ext uri="{FF2B5EF4-FFF2-40B4-BE49-F238E27FC236}">
                  <a16:creationId xmlns:a16="http://schemas.microsoft.com/office/drawing/2014/main" id="{436C45D0-82DA-42BD-9076-DF1CFEF259B5}"/>
                </a:ext>
              </a:extLst>
            </p:cNvPr>
            <p:cNvSpPr/>
            <p:nvPr/>
          </p:nvSpPr>
          <p:spPr>
            <a:xfrm>
              <a:off x="3491880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5" name="正方形/長方形 144">
              <a:extLst>
                <a:ext uri="{FF2B5EF4-FFF2-40B4-BE49-F238E27FC236}">
                  <a16:creationId xmlns:a16="http://schemas.microsoft.com/office/drawing/2014/main" id="{6D1D3879-7892-4B0C-BB51-975931A6A682}"/>
                </a:ext>
              </a:extLst>
            </p:cNvPr>
            <p:cNvSpPr/>
            <p:nvPr/>
          </p:nvSpPr>
          <p:spPr>
            <a:xfrm>
              <a:off x="3707904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6" name="正方形/長方形 145">
              <a:extLst>
                <a:ext uri="{FF2B5EF4-FFF2-40B4-BE49-F238E27FC236}">
                  <a16:creationId xmlns:a16="http://schemas.microsoft.com/office/drawing/2014/main" id="{45D7899D-DFC9-4EF7-A867-8285F9D14415}"/>
                </a:ext>
              </a:extLst>
            </p:cNvPr>
            <p:cNvSpPr/>
            <p:nvPr/>
          </p:nvSpPr>
          <p:spPr>
            <a:xfrm>
              <a:off x="392392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7" name="正方形/長方形 146">
              <a:extLst>
                <a:ext uri="{FF2B5EF4-FFF2-40B4-BE49-F238E27FC236}">
                  <a16:creationId xmlns:a16="http://schemas.microsoft.com/office/drawing/2014/main" id="{EDE0462E-FFDB-452C-AA43-282A532FE5E7}"/>
                </a:ext>
              </a:extLst>
            </p:cNvPr>
            <p:cNvSpPr/>
            <p:nvPr/>
          </p:nvSpPr>
          <p:spPr>
            <a:xfrm>
              <a:off x="413995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8" name="正方形/長方形 147">
              <a:extLst>
                <a:ext uri="{FF2B5EF4-FFF2-40B4-BE49-F238E27FC236}">
                  <a16:creationId xmlns:a16="http://schemas.microsoft.com/office/drawing/2014/main" id="{FA3BF404-4969-4A46-ACE2-5A8F835CC27A}"/>
                </a:ext>
              </a:extLst>
            </p:cNvPr>
            <p:cNvSpPr/>
            <p:nvPr/>
          </p:nvSpPr>
          <p:spPr>
            <a:xfrm>
              <a:off x="435597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9" name="正方形/長方形 148">
              <a:extLst>
                <a:ext uri="{FF2B5EF4-FFF2-40B4-BE49-F238E27FC236}">
                  <a16:creationId xmlns:a16="http://schemas.microsoft.com/office/drawing/2014/main" id="{CA4FF2D1-2C8C-41EC-BE1F-EB03D49C3032}"/>
                </a:ext>
              </a:extLst>
            </p:cNvPr>
            <p:cNvSpPr/>
            <p:nvPr/>
          </p:nvSpPr>
          <p:spPr>
            <a:xfrm>
              <a:off x="284380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0" name="正方形/長方形 149">
              <a:extLst>
                <a:ext uri="{FF2B5EF4-FFF2-40B4-BE49-F238E27FC236}">
                  <a16:creationId xmlns:a16="http://schemas.microsoft.com/office/drawing/2014/main" id="{AB20519D-7693-4C7B-9EA9-415EA3057734}"/>
                </a:ext>
              </a:extLst>
            </p:cNvPr>
            <p:cNvSpPr/>
            <p:nvPr/>
          </p:nvSpPr>
          <p:spPr>
            <a:xfrm>
              <a:off x="305983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1" name="正方形/長方形 150">
              <a:extLst>
                <a:ext uri="{FF2B5EF4-FFF2-40B4-BE49-F238E27FC236}">
                  <a16:creationId xmlns:a16="http://schemas.microsoft.com/office/drawing/2014/main" id="{3E9E9066-49E8-455C-B7DB-A86C2C5FA60C}"/>
                </a:ext>
              </a:extLst>
            </p:cNvPr>
            <p:cNvSpPr/>
            <p:nvPr/>
          </p:nvSpPr>
          <p:spPr>
            <a:xfrm>
              <a:off x="327585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" name="正方形/長方形 151">
              <a:extLst>
                <a:ext uri="{FF2B5EF4-FFF2-40B4-BE49-F238E27FC236}">
                  <a16:creationId xmlns:a16="http://schemas.microsoft.com/office/drawing/2014/main" id="{A7FF316B-CA4E-48EE-843A-3F6E03727E36}"/>
                </a:ext>
              </a:extLst>
            </p:cNvPr>
            <p:cNvSpPr/>
            <p:nvPr/>
          </p:nvSpPr>
          <p:spPr>
            <a:xfrm>
              <a:off x="3491880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3" name="正方形/長方形 152">
              <a:extLst>
                <a:ext uri="{FF2B5EF4-FFF2-40B4-BE49-F238E27FC236}">
                  <a16:creationId xmlns:a16="http://schemas.microsoft.com/office/drawing/2014/main" id="{C7223195-4A4E-49DD-AE4E-C3DE7179EC9F}"/>
                </a:ext>
              </a:extLst>
            </p:cNvPr>
            <p:cNvSpPr/>
            <p:nvPr/>
          </p:nvSpPr>
          <p:spPr>
            <a:xfrm>
              <a:off x="3707904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4" name="正方形/長方形 153">
              <a:extLst>
                <a:ext uri="{FF2B5EF4-FFF2-40B4-BE49-F238E27FC236}">
                  <a16:creationId xmlns:a16="http://schemas.microsoft.com/office/drawing/2014/main" id="{D560258F-E9FE-4C64-B6C4-3589E0B41CEE}"/>
                </a:ext>
              </a:extLst>
            </p:cNvPr>
            <p:cNvSpPr/>
            <p:nvPr/>
          </p:nvSpPr>
          <p:spPr>
            <a:xfrm>
              <a:off x="392392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5" name="正方形/長方形 154">
              <a:extLst>
                <a:ext uri="{FF2B5EF4-FFF2-40B4-BE49-F238E27FC236}">
                  <a16:creationId xmlns:a16="http://schemas.microsoft.com/office/drawing/2014/main" id="{3662597D-3514-48A3-9791-2167DDE70CD2}"/>
                </a:ext>
              </a:extLst>
            </p:cNvPr>
            <p:cNvSpPr/>
            <p:nvPr/>
          </p:nvSpPr>
          <p:spPr>
            <a:xfrm>
              <a:off x="413995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6" name="正方形/長方形 155">
              <a:extLst>
                <a:ext uri="{FF2B5EF4-FFF2-40B4-BE49-F238E27FC236}">
                  <a16:creationId xmlns:a16="http://schemas.microsoft.com/office/drawing/2014/main" id="{81576B71-921A-409E-B8B6-215C44135EEF}"/>
                </a:ext>
              </a:extLst>
            </p:cNvPr>
            <p:cNvSpPr/>
            <p:nvPr/>
          </p:nvSpPr>
          <p:spPr>
            <a:xfrm>
              <a:off x="435597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7" name="グループ化 156">
            <a:extLst>
              <a:ext uri="{FF2B5EF4-FFF2-40B4-BE49-F238E27FC236}">
                <a16:creationId xmlns:a16="http://schemas.microsoft.com/office/drawing/2014/main" id="{E4EC9724-D039-47BF-A12D-73B0BFA1E449}"/>
              </a:ext>
            </a:extLst>
          </p:cNvPr>
          <p:cNvGrpSpPr/>
          <p:nvPr/>
        </p:nvGrpSpPr>
        <p:grpSpPr>
          <a:xfrm>
            <a:off x="3635896" y="2492896"/>
            <a:ext cx="1728192" cy="1728192"/>
            <a:chOff x="2843808" y="1268760"/>
            <a:chExt cx="1728192" cy="1728192"/>
          </a:xfrm>
        </p:grpSpPr>
        <p:sp>
          <p:nvSpPr>
            <p:cNvPr id="158" name="正方形/長方形 157">
              <a:extLst>
                <a:ext uri="{FF2B5EF4-FFF2-40B4-BE49-F238E27FC236}">
                  <a16:creationId xmlns:a16="http://schemas.microsoft.com/office/drawing/2014/main" id="{11EE6710-2BC2-4064-B5EE-ACBD39BF63E0}"/>
                </a:ext>
              </a:extLst>
            </p:cNvPr>
            <p:cNvSpPr/>
            <p:nvPr/>
          </p:nvSpPr>
          <p:spPr>
            <a:xfrm>
              <a:off x="284380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9" name="正方形/長方形 158">
              <a:extLst>
                <a:ext uri="{FF2B5EF4-FFF2-40B4-BE49-F238E27FC236}">
                  <a16:creationId xmlns:a16="http://schemas.microsoft.com/office/drawing/2014/main" id="{C567F5FF-3632-4784-8C4C-25E5D6E41E3D}"/>
                </a:ext>
              </a:extLst>
            </p:cNvPr>
            <p:cNvSpPr/>
            <p:nvPr/>
          </p:nvSpPr>
          <p:spPr>
            <a:xfrm>
              <a:off x="305983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0" name="正方形/長方形 159">
              <a:extLst>
                <a:ext uri="{FF2B5EF4-FFF2-40B4-BE49-F238E27FC236}">
                  <a16:creationId xmlns:a16="http://schemas.microsoft.com/office/drawing/2014/main" id="{C792FC45-DB97-49A4-A608-A057780B8F73}"/>
                </a:ext>
              </a:extLst>
            </p:cNvPr>
            <p:cNvSpPr/>
            <p:nvPr/>
          </p:nvSpPr>
          <p:spPr>
            <a:xfrm>
              <a:off x="327585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1" name="正方形/長方形 160">
              <a:extLst>
                <a:ext uri="{FF2B5EF4-FFF2-40B4-BE49-F238E27FC236}">
                  <a16:creationId xmlns:a16="http://schemas.microsoft.com/office/drawing/2014/main" id="{E0768413-7637-48DE-8EE5-CA391FE4DD99}"/>
                </a:ext>
              </a:extLst>
            </p:cNvPr>
            <p:cNvSpPr/>
            <p:nvPr/>
          </p:nvSpPr>
          <p:spPr>
            <a:xfrm>
              <a:off x="3491880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2" name="正方形/長方形 161">
              <a:extLst>
                <a:ext uri="{FF2B5EF4-FFF2-40B4-BE49-F238E27FC236}">
                  <a16:creationId xmlns:a16="http://schemas.microsoft.com/office/drawing/2014/main" id="{0026E086-B3BD-4832-B4AA-48FB0D47DB4D}"/>
                </a:ext>
              </a:extLst>
            </p:cNvPr>
            <p:cNvSpPr/>
            <p:nvPr/>
          </p:nvSpPr>
          <p:spPr>
            <a:xfrm>
              <a:off x="3707904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3" name="正方形/長方形 162">
              <a:extLst>
                <a:ext uri="{FF2B5EF4-FFF2-40B4-BE49-F238E27FC236}">
                  <a16:creationId xmlns:a16="http://schemas.microsoft.com/office/drawing/2014/main" id="{45ECD021-ED3D-45F8-BD05-D3052EAD60DC}"/>
                </a:ext>
              </a:extLst>
            </p:cNvPr>
            <p:cNvSpPr/>
            <p:nvPr/>
          </p:nvSpPr>
          <p:spPr>
            <a:xfrm>
              <a:off x="392392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4" name="正方形/長方形 163">
              <a:extLst>
                <a:ext uri="{FF2B5EF4-FFF2-40B4-BE49-F238E27FC236}">
                  <a16:creationId xmlns:a16="http://schemas.microsoft.com/office/drawing/2014/main" id="{B00E00DB-716A-41B2-B52A-EA31E88B7B45}"/>
                </a:ext>
              </a:extLst>
            </p:cNvPr>
            <p:cNvSpPr/>
            <p:nvPr/>
          </p:nvSpPr>
          <p:spPr>
            <a:xfrm>
              <a:off x="413995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5" name="正方形/長方形 164">
              <a:extLst>
                <a:ext uri="{FF2B5EF4-FFF2-40B4-BE49-F238E27FC236}">
                  <a16:creationId xmlns:a16="http://schemas.microsoft.com/office/drawing/2014/main" id="{7805E6A5-903D-48FA-85B2-86C23F0A5E34}"/>
                </a:ext>
              </a:extLst>
            </p:cNvPr>
            <p:cNvSpPr/>
            <p:nvPr/>
          </p:nvSpPr>
          <p:spPr>
            <a:xfrm>
              <a:off x="435597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6" name="正方形/長方形 165">
              <a:extLst>
                <a:ext uri="{FF2B5EF4-FFF2-40B4-BE49-F238E27FC236}">
                  <a16:creationId xmlns:a16="http://schemas.microsoft.com/office/drawing/2014/main" id="{531406EE-D9D0-4C8D-9537-8103E98BF3EF}"/>
                </a:ext>
              </a:extLst>
            </p:cNvPr>
            <p:cNvSpPr/>
            <p:nvPr/>
          </p:nvSpPr>
          <p:spPr>
            <a:xfrm>
              <a:off x="284380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7" name="正方形/長方形 166">
              <a:extLst>
                <a:ext uri="{FF2B5EF4-FFF2-40B4-BE49-F238E27FC236}">
                  <a16:creationId xmlns:a16="http://schemas.microsoft.com/office/drawing/2014/main" id="{B72D36AD-A4B1-4648-AA84-304C6680E39A}"/>
                </a:ext>
              </a:extLst>
            </p:cNvPr>
            <p:cNvSpPr/>
            <p:nvPr/>
          </p:nvSpPr>
          <p:spPr>
            <a:xfrm>
              <a:off x="305983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8" name="正方形/長方形 167">
              <a:extLst>
                <a:ext uri="{FF2B5EF4-FFF2-40B4-BE49-F238E27FC236}">
                  <a16:creationId xmlns:a16="http://schemas.microsoft.com/office/drawing/2014/main" id="{A5347AE0-BBC2-4FFD-8F70-774906654D9B}"/>
                </a:ext>
              </a:extLst>
            </p:cNvPr>
            <p:cNvSpPr/>
            <p:nvPr/>
          </p:nvSpPr>
          <p:spPr>
            <a:xfrm>
              <a:off x="327585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9" name="正方形/長方形 168">
              <a:extLst>
                <a:ext uri="{FF2B5EF4-FFF2-40B4-BE49-F238E27FC236}">
                  <a16:creationId xmlns:a16="http://schemas.microsoft.com/office/drawing/2014/main" id="{A6C2CB32-3465-4753-86B3-19D63237D6D5}"/>
                </a:ext>
              </a:extLst>
            </p:cNvPr>
            <p:cNvSpPr/>
            <p:nvPr/>
          </p:nvSpPr>
          <p:spPr>
            <a:xfrm>
              <a:off x="3491880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0" name="正方形/長方形 169">
              <a:extLst>
                <a:ext uri="{FF2B5EF4-FFF2-40B4-BE49-F238E27FC236}">
                  <a16:creationId xmlns:a16="http://schemas.microsoft.com/office/drawing/2014/main" id="{F3650836-F5A1-415B-8731-9A7EA96DB2B0}"/>
                </a:ext>
              </a:extLst>
            </p:cNvPr>
            <p:cNvSpPr/>
            <p:nvPr/>
          </p:nvSpPr>
          <p:spPr>
            <a:xfrm>
              <a:off x="3707904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1" name="正方形/長方形 170">
              <a:extLst>
                <a:ext uri="{FF2B5EF4-FFF2-40B4-BE49-F238E27FC236}">
                  <a16:creationId xmlns:a16="http://schemas.microsoft.com/office/drawing/2014/main" id="{19C31123-9353-455C-BBCD-F9F1A885E5D1}"/>
                </a:ext>
              </a:extLst>
            </p:cNvPr>
            <p:cNvSpPr/>
            <p:nvPr/>
          </p:nvSpPr>
          <p:spPr>
            <a:xfrm>
              <a:off x="392392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2" name="正方形/長方形 171">
              <a:extLst>
                <a:ext uri="{FF2B5EF4-FFF2-40B4-BE49-F238E27FC236}">
                  <a16:creationId xmlns:a16="http://schemas.microsoft.com/office/drawing/2014/main" id="{3412920C-A11F-415A-AA4C-C142DD75AB79}"/>
                </a:ext>
              </a:extLst>
            </p:cNvPr>
            <p:cNvSpPr/>
            <p:nvPr/>
          </p:nvSpPr>
          <p:spPr>
            <a:xfrm>
              <a:off x="413995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3" name="正方形/長方形 172">
              <a:extLst>
                <a:ext uri="{FF2B5EF4-FFF2-40B4-BE49-F238E27FC236}">
                  <a16:creationId xmlns:a16="http://schemas.microsoft.com/office/drawing/2014/main" id="{69572B4A-3A41-4536-B5A2-E2F3A1FB2794}"/>
                </a:ext>
              </a:extLst>
            </p:cNvPr>
            <p:cNvSpPr/>
            <p:nvPr/>
          </p:nvSpPr>
          <p:spPr>
            <a:xfrm>
              <a:off x="435597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4" name="正方形/長方形 173">
              <a:extLst>
                <a:ext uri="{FF2B5EF4-FFF2-40B4-BE49-F238E27FC236}">
                  <a16:creationId xmlns:a16="http://schemas.microsoft.com/office/drawing/2014/main" id="{2E667B34-F4AD-49E1-9F2E-45DBC6B021A4}"/>
                </a:ext>
              </a:extLst>
            </p:cNvPr>
            <p:cNvSpPr/>
            <p:nvPr/>
          </p:nvSpPr>
          <p:spPr>
            <a:xfrm>
              <a:off x="284380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5" name="正方形/長方形 174">
              <a:extLst>
                <a:ext uri="{FF2B5EF4-FFF2-40B4-BE49-F238E27FC236}">
                  <a16:creationId xmlns:a16="http://schemas.microsoft.com/office/drawing/2014/main" id="{F2F7A279-974C-4F16-B65D-DC51DB9B0F57}"/>
                </a:ext>
              </a:extLst>
            </p:cNvPr>
            <p:cNvSpPr/>
            <p:nvPr/>
          </p:nvSpPr>
          <p:spPr>
            <a:xfrm>
              <a:off x="305983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6" name="正方形/長方形 175">
              <a:extLst>
                <a:ext uri="{FF2B5EF4-FFF2-40B4-BE49-F238E27FC236}">
                  <a16:creationId xmlns:a16="http://schemas.microsoft.com/office/drawing/2014/main" id="{9F8A40EF-C7BF-4E30-BD2C-04FF01C99081}"/>
                </a:ext>
              </a:extLst>
            </p:cNvPr>
            <p:cNvSpPr/>
            <p:nvPr/>
          </p:nvSpPr>
          <p:spPr>
            <a:xfrm>
              <a:off x="327585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7" name="正方形/長方形 176">
              <a:extLst>
                <a:ext uri="{FF2B5EF4-FFF2-40B4-BE49-F238E27FC236}">
                  <a16:creationId xmlns:a16="http://schemas.microsoft.com/office/drawing/2014/main" id="{743F47E8-BCE4-4C80-AFD8-BCEA2739048C}"/>
                </a:ext>
              </a:extLst>
            </p:cNvPr>
            <p:cNvSpPr/>
            <p:nvPr/>
          </p:nvSpPr>
          <p:spPr>
            <a:xfrm>
              <a:off x="3491880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8" name="正方形/長方形 177">
              <a:extLst>
                <a:ext uri="{FF2B5EF4-FFF2-40B4-BE49-F238E27FC236}">
                  <a16:creationId xmlns:a16="http://schemas.microsoft.com/office/drawing/2014/main" id="{5CE53ECD-F5B5-430C-9B71-8906672CF795}"/>
                </a:ext>
              </a:extLst>
            </p:cNvPr>
            <p:cNvSpPr/>
            <p:nvPr/>
          </p:nvSpPr>
          <p:spPr>
            <a:xfrm>
              <a:off x="3707904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9" name="正方形/長方形 178">
              <a:extLst>
                <a:ext uri="{FF2B5EF4-FFF2-40B4-BE49-F238E27FC236}">
                  <a16:creationId xmlns:a16="http://schemas.microsoft.com/office/drawing/2014/main" id="{EC3084A1-AB76-45DA-B612-8E3866866AAE}"/>
                </a:ext>
              </a:extLst>
            </p:cNvPr>
            <p:cNvSpPr/>
            <p:nvPr/>
          </p:nvSpPr>
          <p:spPr>
            <a:xfrm>
              <a:off x="392392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0" name="正方形/長方形 179">
              <a:extLst>
                <a:ext uri="{FF2B5EF4-FFF2-40B4-BE49-F238E27FC236}">
                  <a16:creationId xmlns:a16="http://schemas.microsoft.com/office/drawing/2014/main" id="{24109146-5CE9-468B-8030-F32ED9F09F8E}"/>
                </a:ext>
              </a:extLst>
            </p:cNvPr>
            <p:cNvSpPr/>
            <p:nvPr/>
          </p:nvSpPr>
          <p:spPr>
            <a:xfrm>
              <a:off x="413995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1" name="正方形/長方形 180">
              <a:extLst>
                <a:ext uri="{FF2B5EF4-FFF2-40B4-BE49-F238E27FC236}">
                  <a16:creationId xmlns:a16="http://schemas.microsoft.com/office/drawing/2014/main" id="{5E24557C-C7CC-4813-BE7A-2B0A37E97205}"/>
                </a:ext>
              </a:extLst>
            </p:cNvPr>
            <p:cNvSpPr/>
            <p:nvPr/>
          </p:nvSpPr>
          <p:spPr>
            <a:xfrm>
              <a:off x="435597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2" name="正方形/長方形 181">
              <a:extLst>
                <a:ext uri="{FF2B5EF4-FFF2-40B4-BE49-F238E27FC236}">
                  <a16:creationId xmlns:a16="http://schemas.microsoft.com/office/drawing/2014/main" id="{94A3EFF7-AD62-40CB-836E-D580E1AC37F3}"/>
                </a:ext>
              </a:extLst>
            </p:cNvPr>
            <p:cNvSpPr/>
            <p:nvPr/>
          </p:nvSpPr>
          <p:spPr>
            <a:xfrm>
              <a:off x="284380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3" name="正方形/長方形 182">
              <a:extLst>
                <a:ext uri="{FF2B5EF4-FFF2-40B4-BE49-F238E27FC236}">
                  <a16:creationId xmlns:a16="http://schemas.microsoft.com/office/drawing/2014/main" id="{27524FB4-6F38-43E2-9DA2-0330D0B1A545}"/>
                </a:ext>
              </a:extLst>
            </p:cNvPr>
            <p:cNvSpPr/>
            <p:nvPr/>
          </p:nvSpPr>
          <p:spPr>
            <a:xfrm>
              <a:off x="305983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4" name="正方形/長方形 183">
              <a:extLst>
                <a:ext uri="{FF2B5EF4-FFF2-40B4-BE49-F238E27FC236}">
                  <a16:creationId xmlns:a16="http://schemas.microsoft.com/office/drawing/2014/main" id="{A209007C-C208-4ED9-B261-66BB1F4EFEC6}"/>
                </a:ext>
              </a:extLst>
            </p:cNvPr>
            <p:cNvSpPr/>
            <p:nvPr/>
          </p:nvSpPr>
          <p:spPr>
            <a:xfrm>
              <a:off x="327585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5" name="正方形/長方形 184">
              <a:extLst>
                <a:ext uri="{FF2B5EF4-FFF2-40B4-BE49-F238E27FC236}">
                  <a16:creationId xmlns:a16="http://schemas.microsoft.com/office/drawing/2014/main" id="{E85E1A7B-617E-41AD-BD40-0C33D3395D7D}"/>
                </a:ext>
              </a:extLst>
            </p:cNvPr>
            <p:cNvSpPr/>
            <p:nvPr/>
          </p:nvSpPr>
          <p:spPr>
            <a:xfrm>
              <a:off x="3491880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6" name="正方形/長方形 185">
              <a:extLst>
                <a:ext uri="{FF2B5EF4-FFF2-40B4-BE49-F238E27FC236}">
                  <a16:creationId xmlns:a16="http://schemas.microsoft.com/office/drawing/2014/main" id="{9A5778F2-61A7-4758-838B-CE5DEAB4635D}"/>
                </a:ext>
              </a:extLst>
            </p:cNvPr>
            <p:cNvSpPr/>
            <p:nvPr/>
          </p:nvSpPr>
          <p:spPr>
            <a:xfrm>
              <a:off x="3707904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7" name="正方形/長方形 186">
              <a:extLst>
                <a:ext uri="{FF2B5EF4-FFF2-40B4-BE49-F238E27FC236}">
                  <a16:creationId xmlns:a16="http://schemas.microsoft.com/office/drawing/2014/main" id="{5667AE00-6679-4953-B06B-924E838F3B32}"/>
                </a:ext>
              </a:extLst>
            </p:cNvPr>
            <p:cNvSpPr/>
            <p:nvPr/>
          </p:nvSpPr>
          <p:spPr>
            <a:xfrm>
              <a:off x="392392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8" name="正方形/長方形 187">
              <a:extLst>
                <a:ext uri="{FF2B5EF4-FFF2-40B4-BE49-F238E27FC236}">
                  <a16:creationId xmlns:a16="http://schemas.microsoft.com/office/drawing/2014/main" id="{02F9C187-9D2D-45A3-ACA6-A1F528DB9E43}"/>
                </a:ext>
              </a:extLst>
            </p:cNvPr>
            <p:cNvSpPr/>
            <p:nvPr/>
          </p:nvSpPr>
          <p:spPr>
            <a:xfrm>
              <a:off x="413995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9" name="正方形/長方形 188">
              <a:extLst>
                <a:ext uri="{FF2B5EF4-FFF2-40B4-BE49-F238E27FC236}">
                  <a16:creationId xmlns:a16="http://schemas.microsoft.com/office/drawing/2014/main" id="{22EE45B2-700F-4531-AF39-94280CAA17CF}"/>
                </a:ext>
              </a:extLst>
            </p:cNvPr>
            <p:cNvSpPr/>
            <p:nvPr/>
          </p:nvSpPr>
          <p:spPr>
            <a:xfrm>
              <a:off x="435597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0" name="正方形/長方形 189">
              <a:extLst>
                <a:ext uri="{FF2B5EF4-FFF2-40B4-BE49-F238E27FC236}">
                  <a16:creationId xmlns:a16="http://schemas.microsoft.com/office/drawing/2014/main" id="{D031DD99-88EC-4645-B55D-A4C706C72631}"/>
                </a:ext>
              </a:extLst>
            </p:cNvPr>
            <p:cNvSpPr/>
            <p:nvPr/>
          </p:nvSpPr>
          <p:spPr>
            <a:xfrm>
              <a:off x="284380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1" name="正方形/長方形 190">
              <a:extLst>
                <a:ext uri="{FF2B5EF4-FFF2-40B4-BE49-F238E27FC236}">
                  <a16:creationId xmlns:a16="http://schemas.microsoft.com/office/drawing/2014/main" id="{ABCD25BD-CA04-4FC6-9993-36B6635A1DDB}"/>
                </a:ext>
              </a:extLst>
            </p:cNvPr>
            <p:cNvSpPr/>
            <p:nvPr/>
          </p:nvSpPr>
          <p:spPr>
            <a:xfrm>
              <a:off x="305983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2" name="正方形/長方形 191">
              <a:extLst>
                <a:ext uri="{FF2B5EF4-FFF2-40B4-BE49-F238E27FC236}">
                  <a16:creationId xmlns:a16="http://schemas.microsoft.com/office/drawing/2014/main" id="{751451FE-90CA-4752-A1E1-15D642643E74}"/>
                </a:ext>
              </a:extLst>
            </p:cNvPr>
            <p:cNvSpPr/>
            <p:nvPr/>
          </p:nvSpPr>
          <p:spPr>
            <a:xfrm>
              <a:off x="327585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3" name="正方形/長方形 192">
              <a:extLst>
                <a:ext uri="{FF2B5EF4-FFF2-40B4-BE49-F238E27FC236}">
                  <a16:creationId xmlns:a16="http://schemas.microsoft.com/office/drawing/2014/main" id="{F630D069-357C-4B6E-9AEE-DCF445154357}"/>
                </a:ext>
              </a:extLst>
            </p:cNvPr>
            <p:cNvSpPr/>
            <p:nvPr/>
          </p:nvSpPr>
          <p:spPr>
            <a:xfrm>
              <a:off x="3491880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4" name="正方形/長方形 193">
              <a:extLst>
                <a:ext uri="{FF2B5EF4-FFF2-40B4-BE49-F238E27FC236}">
                  <a16:creationId xmlns:a16="http://schemas.microsoft.com/office/drawing/2014/main" id="{1BCCDC03-BC88-4E1C-A99B-2A02228F1406}"/>
                </a:ext>
              </a:extLst>
            </p:cNvPr>
            <p:cNvSpPr/>
            <p:nvPr/>
          </p:nvSpPr>
          <p:spPr>
            <a:xfrm>
              <a:off x="3707904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5" name="正方形/長方形 194">
              <a:extLst>
                <a:ext uri="{FF2B5EF4-FFF2-40B4-BE49-F238E27FC236}">
                  <a16:creationId xmlns:a16="http://schemas.microsoft.com/office/drawing/2014/main" id="{11816551-B16F-4FFC-A2B1-9E7C42E41D76}"/>
                </a:ext>
              </a:extLst>
            </p:cNvPr>
            <p:cNvSpPr/>
            <p:nvPr/>
          </p:nvSpPr>
          <p:spPr>
            <a:xfrm>
              <a:off x="392392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6" name="正方形/長方形 195">
              <a:extLst>
                <a:ext uri="{FF2B5EF4-FFF2-40B4-BE49-F238E27FC236}">
                  <a16:creationId xmlns:a16="http://schemas.microsoft.com/office/drawing/2014/main" id="{25DFF78C-BE85-45CB-B15A-FDE7B34F155C}"/>
                </a:ext>
              </a:extLst>
            </p:cNvPr>
            <p:cNvSpPr/>
            <p:nvPr/>
          </p:nvSpPr>
          <p:spPr>
            <a:xfrm>
              <a:off x="413995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7" name="正方形/長方形 196">
              <a:extLst>
                <a:ext uri="{FF2B5EF4-FFF2-40B4-BE49-F238E27FC236}">
                  <a16:creationId xmlns:a16="http://schemas.microsoft.com/office/drawing/2014/main" id="{8FBB009C-CC35-4839-8F7F-FE0BCFD6803D}"/>
                </a:ext>
              </a:extLst>
            </p:cNvPr>
            <p:cNvSpPr/>
            <p:nvPr/>
          </p:nvSpPr>
          <p:spPr>
            <a:xfrm>
              <a:off x="435597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8" name="正方形/長方形 197">
              <a:extLst>
                <a:ext uri="{FF2B5EF4-FFF2-40B4-BE49-F238E27FC236}">
                  <a16:creationId xmlns:a16="http://schemas.microsoft.com/office/drawing/2014/main" id="{AE34229B-A3A9-494B-9153-BF03C074395F}"/>
                </a:ext>
              </a:extLst>
            </p:cNvPr>
            <p:cNvSpPr/>
            <p:nvPr/>
          </p:nvSpPr>
          <p:spPr>
            <a:xfrm>
              <a:off x="284380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9" name="正方形/長方形 198">
              <a:extLst>
                <a:ext uri="{FF2B5EF4-FFF2-40B4-BE49-F238E27FC236}">
                  <a16:creationId xmlns:a16="http://schemas.microsoft.com/office/drawing/2014/main" id="{F7970ACD-94EA-4F61-B802-385A6B711DA9}"/>
                </a:ext>
              </a:extLst>
            </p:cNvPr>
            <p:cNvSpPr/>
            <p:nvPr/>
          </p:nvSpPr>
          <p:spPr>
            <a:xfrm>
              <a:off x="305983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0" name="正方形/長方形 199">
              <a:extLst>
                <a:ext uri="{FF2B5EF4-FFF2-40B4-BE49-F238E27FC236}">
                  <a16:creationId xmlns:a16="http://schemas.microsoft.com/office/drawing/2014/main" id="{5F53B977-7896-424A-A3AB-E0A8E50D9942}"/>
                </a:ext>
              </a:extLst>
            </p:cNvPr>
            <p:cNvSpPr/>
            <p:nvPr/>
          </p:nvSpPr>
          <p:spPr>
            <a:xfrm>
              <a:off x="327585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1" name="正方形/長方形 200">
              <a:extLst>
                <a:ext uri="{FF2B5EF4-FFF2-40B4-BE49-F238E27FC236}">
                  <a16:creationId xmlns:a16="http://schemas.microsoft.com/office/drawing/2014/main" id="{56863598-48EB-4980-9D4C-5634401EE968}"/>
                </a:ext>
              </a:extLst>
            </p:cNvPr>
            <p:cNvSpPr/>
            <p:nvPr/>
          </p:nvSpPr>
          <p:spPr>
            <a:xfrm>
              <a:off x="3491880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2" name="正方形/長方形 201">
              <a:extLst>
                <a:ext uri="{FF2B5EF4-FFF2-40B4-BE49-F238E27FC236}">
                  <a16:creationId xmlns:a16="http://schemas.microsoft.com/office/drawing/2014/main" id="{48BF3FAA-DBAA-4F63-AAB7-E05C2AB5FB04}"/>
                </a:ext>
              </a:extLst>
            </p:cNvPr>
            <p:cNvSpPr/>
            <p:nvPr/>
          </p:nvSpPr>
          <p:spPr>
            <a:xfrm>
              <a:off x="3707904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3" name="正方形/長方形 202">
              <a:extLst>
                <a:ext uri="{FF2B5EF4-FFF2-40B4-BE49-F238E27FC236}">
                  <a16:creationId xmlns:a16="http://schemas.microsoft.com/office/drawing/2014/main" id="{A148D355-5F79-4414-972A-7C7A0DDD74C9}"/>
                </a:ext>
              </a:extLst>
            </p:cNvPr>
            <p:cNvSpPr/>
            <p:nvPr/>
          </p:nvSpPr>
          <p:spPr>
            <a:xfrm>
              <a:off x="392392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4" name="正方形/長方形 203">
              <a:extLst>
                <a:ext uri="{FF2B5EF4-FFF2-40B4-BE49-F238E27FC236}">
                  <a16:creationId xmlns:a16="http://schemas.microsoft.com/office/drawing/2014/main" id="{4BC870DF-3DAD-42C8-B10A-23B6ACB0947E}"/>
                </a:ext>
              </a:extLst>
            </p:cNvPr>
            <p:cNvSpPr/>
            <p:nvPr/>
          </p:nvSpPr>
          <p:spPr>
            <a:xfrm>
              <a:off x="413995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5" name="正方形/長方形 204">
              <a:extLst>
                <a:ext uri="{FF2B5EF4-FFF2-40B4-BE49-F238E27FC236}">
                  <a16:creationId xmlns:a16="http://schemas.microsoft.com/office/drawing/2014/main" id="{A016D164-C615-4288-910E-09E318C99350}"/>
                </a:ext>
              </a:extLst>
            </p:cNvPr>
            <p:cNvSpPr/>
            <p:nvPr/>
          </p:nvSpPr>
          <p:spPr>
            <a:xfrm>
              <a:off x="435597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6" name="正方形/長方形 205">
              <a:extLst>
                <a:ext uri="{FF2B5EF4-FFF2-40B4-BE49-F238E27FC236}">
                  <a16:creationId xmlns:a16="http://schemas.microsoft.com/office/drawing/2014/main" id="{BFBC420D-2C94-4E18-80AA-05F697E2D6A9}"/>
                </a:ext>
              </a:extLst>
            </p:cNvPr>
            <p:cNvSpPr/>
            <p:nvPr/>
          </p:nvSpPr>
          <p:spPr>
            <a:xfrm>
              <a:off x="284380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7" name="正方形/長方形 206">
              <a:extLst>
                <a:ext uri="{FF2B5EF4-FFF2-40B4-BE49-F238E27FC236}">
                  <a16:creationId xmlns:a16="http://schemas.microsoft.com/office/drawing/2014/main" id="{734002E7-4A0A-4BF0-9C78-F338827F5921}"/>
                </a:ext>
              </a:extLst>
            </p:cNvPr>
            <p:cNvSpPr/>
            <p:nvPr/>
          </p:nvSpPr>
          <p:spPr>
            <a:xfrm>
              <a:off x="305983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8" name="正方形/長方形 207">
              <a:extLst>
                <a:ext uri="{FF2B5EF4-FFF2-40B4-BE49-F238E27FC236}">
                  <a16:creationId xmlns:a16="http://schemas.microsoft.com/office/drawing/2014/main" id="{E953AEDA-E8F6-4E06-8786-5EF8A51CAFFB}"/>
                </a:ext>
              </a:extLst>
            </p:cNvPr>
            <p:cNvSpPr/>
            <p:nvPr/>
          </p:nvSpPr>
          <p:spPr>
            <a:xfrm>
              <a:off x="327585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9" name="正方形/長方形 208">
              <a:extLst>
                <a:ext uri="{FF2B5EF4-FFF2-40B4-BE49-F238E27FC236}">
                  <a16:creationId xmlns:a16="http://schemas.microsoft.com/office/drawing/2014/main" id="{2D6C1C68-6335-45EE-88C6-2B71657DC27F}"/>
                </a:ext>
              </a:extLst>
            </p:cNvPr>
            <p:cNvSpPr/>
            <p:nvPr/>
          </p:nvSpPr>
          <p:spPr>
            <a:xfrm>
              <a:off x="3491880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0" name="正方形/長方形 209">
              <a:extLst>
                <a:ext uri="{FF2B5EF4-FFF2-40B4-BE49-F238E27FC236}">
                  <a16:creationId xmlns:a16="http://schemas.microsoft.com/office/drawing/2014/main" id="{B957AFA2-ABB4-4812-9D6E-264E72848632}"/>
                </a:ext>
              </a:extLst>
            </p:cNvPr>
            <p:cNvSpPr/>
            <p:nvPr/>
          </p:nvSpPr>
          <p:spPr>
            <a:xfrm>
              <a:off x="3707904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1" name="正方形/長方形 210">
              <a:extLst>
                <a:ext uri="{FF2B5EF4-FFF2-40B4-BE49-F238E27FC236}">
                  <a16:creationId xmlns:a16="http://schemas.microsoft.com/office/drawing/2014/main" id="{F239E9D4-4989-4F41-AC90-DA5175002602}"/>
                </a:ext>
              </a:extLst>
            </p:cNvPr>
            <p:cNvSpPr/>
            <p:nvPr/>
          </p:nvSpPr>
          <p:spPr>
            <a:xfrm>
              <a:off x="392392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2" name="正方形/長方形 211">
              <a:extLst>
                <a:ext uri="{FF2B5EF4-FFF2-40B4-BE49-F238E27FC236}">
                  <a16:creationId xmlns:a16="http://schemas.microsoft.com/office/drawing/2014/main" id="{E86DC389-B736-4EB5-9CAF-B854CB270A65}"/>
                </a:ext>
              </a:extLst>
            </p:cNvPr>
            <p:cNvSpPr/>
            <p:nvPr/>
          </p:nvSpPr>
          <p:spPr>
            <a:xfrm>
              <a:off x="413995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3" name="正方形/長方形 212">
              <a:extLst>
                <a:ext uri="{FF2B5EF4-FFF2-40B4-BE49-F238E27FC236}">
                  <a16:creationId xmlns:a16="http://schemas.microsoft.com/office/drawing/2014/main" id="{20B60544-22D9-4887-96B9-EEAF941E3B1F}"/>
                </a:ext>
              </a:extLst>
            </p:cNvPr>
            <p:cNvSpPr/>
            <p:nvPr/>
          </p:nvSpPr>
          <p:spPr>
            <a:xfrm>
              <a:off x="435597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4" name="正方形/長方形 213">
              <a:extLst>
                <a:ext uri="{FF2B5EF4-FFF2-40B4-BE49-F238E27FC236}">
                  <a16:creationId xmlns:a16="http://schemas.microsoft.com/office/drawing/2014/main" id="{E726DA24-AF85-4FD3-B4D4-B725B024F525}"/>
                </a:ext>
              </a:extLst>
            </p:cNvPr>
            <p:cNvSpPr/>
            <p:nvPr/>
          </p:nvSpPr>
          <p:spPr>
            <a:xfrm>
              <a:off x="284380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5" name="正方形/長方形 214">
              <a:extLst>
                <a:ext uri="{FF2B5EF4-FFF2-40B4-BE49-F238E27FC236}">
                  <a16:creationId xmlns:a16="http://schemas.microsoft.com/office/drawing/2014/main" id="{4E15F658-040D-4E5A-B28B-DD4A01AE4BBC}"/>
                </a:ext>
              </a:extLst>
            </p:cNvPr>
            <p:cNvSpPr/>
            <p:nvPr/>
          </p:nvSpPr>
          <p:spPr>
            <a:xfrm>
              <a:off x="305983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6" name="正方形/長方形 215">
              <a:extLst>
                <a:ext uri="{FF2B5EF4-FFF2-40B4-BE49-F238E27FC236}">
                  <a16:creationId xmlns:a16="http://schemas.microsoft.com/office/drawing/2014/main" id="{3F7B5438-777F-4481-A244-4043479D1619}"/>
                </a:ext>
              </a:extLst>
            </p:cNvPr>
            <p:cNvSpPr/>
            <p:nvPr/>
          </p:nvSpPr>
          <p:spPr>
            <a:xfrm>
              <a:off x="327585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7" name="正方形/長方形 216">
              <a:extLst>
                <a:ext uri="{FF2B5EF4-FFF2-40B4-BE49-F238E27FC236}">
                  <a16:creationId xmlns:a16="http://schemas.microsoft.com/office/drawing/2014/main" id="{9ABD97AB-E1F9-45D0-AE9F-2EF77A35338E}"/>
                </a:ext>
              </a:extLst>
            </p:cNvPr>
            <p:cNvSpPr/>
            <p:nvPr/>
          </p:nvSpPr>
          <p:spPr>
            <a:xfrm>
              <a:off x="3491880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8" name="正方形/長方形 217">
              <a:extLst>
                <a:ext uri="{FF2B5EF4-FFF2-40B4-BE49-F238E27FC236}">
                  <a16:creationId xmlns:a16="http://schemas.microsoft.com/office/drawing/2014/main" id="{7E68163B-7598-430E-8BC9-3DA89B088BB8}"/>
                </a:ext>
              </a:extLst>
            </p:cNvPr>
            <p:cNvSpPr/>
            <p:nvPr/>
          </p:nvSpPr>
          <p:spPr>
            <a:xfrm>
              <a:off x="3707904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9" name="正方形/長方形 218">
              <a:extLst>
                <a:ext uri="{FF2B5EF4-FFF2-40B4-BE49-F238E27FC236}">
                  <a16:creationId xmlns:a16="http://schemas.microsoft.com/office/drawing/2014/main" id="{FCAC3E6A-7B1E-4614-8EF1-4F14B9343BA2}"/>
                </a:ext>
              </a:extLst>
            </p:cNvPr>
            <p:cNvSpPr/>
            <p:nvPr/>
          </p:nvSpPr>
          <p:spPr>
            <a:xfrm>
              <a:off x="392392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0" name="正方形/長方形 219">
              <a:extLst>
                <a:ext uri="{FF2B5EF4-FFF2-40B4-BE49-F238E27FC236}">
                  <a16:creationId xmlns:a16="http://schemas.microsoft.com/office/drawing/2014/main" id="{AC426D8F-6201-4068-9206-E4FA4BB1679D}"/>
                </a:ext>
              </a:extLst>
            </p:cNvPr>
            <p:cNvSpPr/>
            <p:nvPr/>
          </p:nvSpPr>
          <p:spPr>
            <a:xfrm>
              <a:off x="413995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1" name="正方形/長方形 220">
              <a:extLst>
                <a:ext uri="{FF2B5EF4-FFF2-40B4-BE49-F238E27FC236}">
                  <a16:creationId xmlns:a16="http://schemas.microsoft.com/office/drawing/2014/main" id="{406E4321-731D-4DC6-9EF4-614445AC034F}"/>
                </a:ext>
              </a:extLst>
            </p:cNvPr>
            <p:cNvSpPr/>
            <p:nvPr/>
          </p:nvSpPr>
          <p:spPr>
            <a:xfrm>
              <a:off x="435597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2" name="テキスト ボックス 221">
            <a:extLst>
              <a:ext uri="{FF2B5EF4-FFF2-40B4-BE49-F238E27FC236}">
                <a16:creationId xmlns:a16="http://schemas.microsoft.com/office/drawing/2014/main" id="{61AABF92-4E78-4111-8F91-C683B839ECBE}"/>
              </a:ext>
            </a:extLst>
          </p:cNvPr>
          <p:cNvSpPr txBox="1"/>
          <p:nvPr/>
        </p:nvSpPr>
        <p:spPr>
          <a:xfrm>
            <a:off x="5292080" y="436510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 grayscale images</a:t>
            </a:r>
            <a:endParaRPr kumimoji="1" lang="ja-JP" altLang="en-US" dirty="0"/>
          </a:p>
        </p:txBody>
      </p:sp>
      <p:sp>
        <p:nvSpPr>
          <p:cNvPr id="223" name="テキスト ボックス 222">
            <a:extLst>
              <a:ext uri="{FF2B5EF4-FFF2-40B4-BE49-F238E27FC236}">
                <a16:creationId xmlns:a16="http://schemas.microsoft.com/office/drawing/2014/main" id="{8F70F141-5EF7-4BEF-84AC-4C7CA3D66E7E}"/>
              </a:ext>
            </a:extLst>
          </p:cNvPr>
          <p:cNvSpPr txBox="1"/>
          <p:nvPr/>
        </p:nvSpPr>
        <p:spPr>
          <a:xfrm>
            <a:off x="4716016" y="764704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Surface normal estimation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4" name="テキスト ボックス 223">
                <a:extLst>
                  <a:ext uri="{FF2B5EF4-FFF2-40B4-BE49-F238E27FC236}">
                    <a16:creationId xmlns:a16="http://schemas.microsoft.com/office/drawing/2014/main" id="{297E6369-EEFE-4221-8248-67F7F0F45820}"/>
                  </a:ext>
                </a:extLst>
              </p:cNvPr>
              <p:cNvSpPr txBox="1"/>
              <p:nvPr/>
            </p:nvSpPr>
            <p:spPr>
              <a:xfrm>
                <a:off x="5292080" y="1196752"/>
                <a:ext cx="17298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kumimoji="1" lang="en-US" altLang="ja-JP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32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kumimoji="1" lang="en-US" altLang="ja-JP" sz="3200" b="1" i="0" smtClean="0">
                          <a:latin typeface="Cambria Math" panose="02040503050406030204" pitchFamily="18" charset="0"/>
                        </a:rPr>
                        <m:t>𝐧</m:t>
                      </m:r>
                      <m:r>
                        <a:rPr kumimoji="1" lang="ja-JP" altLang="en-US" sz="3200" i="1" smtClean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3200" b="1" i="0" smtClean="0">
                          <a:latin typeface="Cambria Math" panose="02040503050406030204" pitchFamily="18" charset="0"/>
                        </a:rPr>
                        <m:t>𝐥</m:t>
                      </m:r>
                    </m:oMath>
                  </m:oMathPara>
                </a14:m>
                <a:endParaRPr kumimoji="1" lang="ja-JP" altLang="en-US" sz="3200" b="1" dirty="0"/>
              </a:p>
            </p:txBody>
          </p:sp>
        </mc:Choice>
        <mc:Fallback xmlns="">
          <p:sp>
            <p:nvSpPr>
              <p:cNvPr id="224" name="テキスト ボックス 223">
                <a:extLst>
                  <a:ext uri="{FF2B5EF4-FFF2-40B4-BE49-F238E27FC236}">
                    <a16:creationId xmlns:a16="http://schemas.microsoft.com/office/drawing/2014/main" id="{297E6369-EEFE-4221-8248-67F7F0F45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1196752"/>
                <a:ext cx="1729833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" name="テキスト ボックス 224">
            <a:extLst>
              <a:ext uri="{FF2B5EF4-FFF2-40B4-BE49-F238E27FC236}">
                <a16:creationId xmlns:a16="http://schemas.microsoft.com/office/drawing/2014/main" id="{C087D243-01F8-4BEB-8EC9-CB28F64C5F08}"/>
              </a:ext>
            </a:extLst>
          </p:cNvPr>
          <p:cNvSpPr txBox="1"/>
          <p:nvPr/>
        </p:nvSpPr>
        <p:spPr>
          <a:xfrm>
            <a:off x="5508104" y="177281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 unknowns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63182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80" name="Rectangle 4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altLang="ja-JP" dirty="0"/>
              <a:t>Daisuke Miyazaki 2022</a:t>
            </a:r>
            <a:br>
              <a:rPr lang="en-US" altLang="ja-JP" dirty="0"/>
            </a:br>
            <a:r>
              <a:rPr lang="en-US" altLang="ja-JP" dirty="0"/>
              <a:t>Creative Commons Attribution 4.0 International License.</a:t>
            </a:r>
          </a:p>
        </p:txBody>
      </p:sp>
      <p:sp>
        <p:nvSpPr>
          <p:cNvPr id="408581" name="Rectangle 5"/>
          <p:cNvSpPr>
            <a:spLocks noGrp="1" noChangeArrowheads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ja-JP" sz="1800" dirty="0"/>
              <a:t>http://www.info.hiroshima-cu.ac.jp/~miyazaki/</a:t>
            </a:r>
          </a:p>
          <a:p>
            <a:pPr>
              <a:lnSpc>
                <a:spcPct val="80000"/>
              </a:lnSpc>
            </a:pPr>
            <a:r>
              <a:rPr lang="en-US" altLang="ja-JP" sz="1800" dirty="0"/>
              <a:t>Daisuke Miyazaki, </a:t>
            </a:r>
            <a:r>
              <a:rPr lang="en-US" altLang="ja-JP" sz="1800" dirty="0" err="1"/>
              <a:t>Koumei</a:t>
            </a:r>
            <a:r>
              <a:rPr lang="en-US" altLang="ja-JP" sz="1800" dirty="0"/>
              <a:t> </a:t>
            </a:r>
            <a:r>
              <a:rPr lang="en-US" altLang="ja-JP" sz="1800" dirty="0" err="1"/>
              <a:t>Hamaen</a:t>
            </a:r>
            <a:r>
              <a:rPr lang="en-US" altLang="ja-JP" sz="1800" dirty="0"/>
              <a:t>, "Multi-band photometric stereo using random sampling of channels and pixels," IW-FCV2022, 2022.02</a:t>
            </a:r>
          </a:p>
        </p:txBody>
      </p:sp>
    </p:spTree>
    <p:extLst>
      <p:ext uri="{BB962C8B-B14F-4D97-AF65-F5344CB8AC3E}">
        <p14:creationId xmlns:p14="http://schemas.microsoft.com/office/powerpoint/2010/main" val="1017671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グループ化 356">
            <a:extLst>
              <a:ext uri="{FF2B5EF4-FFF2-40B4-BE49-F238E27FC236}">
                <a16:creationId xmlns:a16="http://schemas.microsoft.com/office/drawing/2014/main" id="{83BCA0BE-2966-4174-BA5F-9C69ED03351D}"/>
              </a:ext>
            </a:extLst>
          </p:cNvPr>
          <p:cNvGrpSpPr/>
          <p:nvPr/>
        </p:nvGrpSpPr>
        <p:grpSpPr>
          <a:xfrm>
            <a:off x="5868144" y="1916832"/>
            <a:ext cx="1728192" cy="1728192"/>
            <a:chOff x="2843808" y="1268760"/>
            <a:chExt cx="1728192" cy="1728192"/>
          </a:xfrm>
        </p:grpSpPr>
        <p:sp>
          <p:nvSpPr>
            <p:cNvPr id="358" name="正方形/長方形 357">
              <a:extLst>
                <a:ext uri="{FF2B5EF4-FFF2-40B4-BE49-F238E27FC236}">
                  <a16:creationId xmlns:a16="http://schemas.microsoft.com/office/drawing/2014/main" id="{9FD510E8-8213-4B2E-93A6-EF93CC0FDF7C}"/>
                </a:ext>
              </a:extLst>
            </p:cNvPr>
            <p:cNvSpPr/>
            <p:nvPr/>
          </p:nvSpPr>
          <p:spPr>
            <a:xfrm>
              <a:off x="284380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9" name="正方形/長方形 358">
              <a:extLst>
                <a:ext uri="{FF2B5EF4-FFF2-40B4-BE49-F238E27FC236}">
                  <a16:creationId xmlns:a16="http://schemas.microsoft.com/office/drawing/2014/main" id="{34690DB9-2F85-46D9-9645-4FE1073DBBD1}"/>
                </a:ext>
              </a:extLst>
            </p:cNvPr>
            <p:cNvSpPr/>
            <p:nvPr/>
          </p:nvSpPr>
          <p:spPr>
            <a:xfrm>
              <a:off x="305983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0" name="正方形/長方形 359">
              <a:extLst>
                <a:ext uri="{FF2B5EF4-FFF2-40B4-BE49-F238E27FC236}">
                  <a16:creationId xmlns:a16="http://schemas.microsoft.com/office/drawing/2014/main" id="{2C960BC3-7382-447B-A2D5-29EE9FDEA4E7}"/>
                </a:ext>
              </a:extLst>
            </p:cNvPr>
            <p:cNvSpPr/>
            <p:nvPr/>
          </p:nvSpPr>
          <p:spPr>
            <a:xfrm>
              <a:off x="327585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1" name="正方形/長方形 360">
              <a:extLst>
                <a:ext uri="{FF2B5EF4-FFF2-40B4-BE49-F238E27FC236}">
                  <a16:creationId xmlns:a16="http://schemas.microsoft.com/office/drawing/2014/main" id="{0340BA45-2D69-492C-A296-656DDCA23860}"/>
                </a:ext>
              </a:extLst>
            </p:cNvPr>
            <p:cNvSpPr/>
            <p:nvPr/>
          </p:nvSpPr>
          <p:spPr>
            <a:xfrm>
              <a:off x="3491880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2" name="正方形/長方形 361">
              <a:extLst>
                <a:ext uri="{FF2B5EF4-FFF2-40B4-BE49-F238E27FC236}">
                  <a16:creationId xmlns:a16="http://schemas.microsoft.com/office/drawing/2014/main" id="{C2C1E523-5B89-4D81-979E-4FDDE9686100}"/>
                </a:ext>
              </a:extLst>
            </p:cNvPr>
            <p:cNvSpPr/>
            <p:nvPr/>
          </p:nvSpPr>
          <p:spPr>
            <a:xfrm>
              <a:off x="3707904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3" name="正方形/長方形 362">
              <a:extLst>
                <a:ext uri="{FF2B5EF4-FFF2-40B4-BE49-F238E27FC236}">
                  <a16:creationId xmlns:a16="http://schemas.microsoft.com/office/drawing/2014/main" id="{DA992DE8-9FA6-4AAB-B1B4-F798EBB27ED7}"/>
                </a:ext>
              </a:extLst>
            </p:cNvPr>
            <p:cNvSpPr/>
            <p:nvPr/>
          </p:nvSpPr>
          <p:spPr>
            <a:xfrm>
              <a:off x="392392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4" name="正方形/長方形 363">
              <a:extLst>
                <a:ext uri="{FF2B5EF4-FFF2-40B4-BE49-F238E27FC236}">
                  <a16:creationId xmlns:a16="http://schemas.microsoft.com/office/drawing/2014/main" id="{58401F7C-B2B2-40F5-BFBA-1763C147ECF8}"/>
                </a:ext>
              </a:extLst>
            </p:cNvPr>
            <p:cNvSpPr/>
            <p:nvPr/>
          </p:nvSpPr>
          <p:spPr>
            <a:xfrm>
              <a:off x="413995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5" name="正方形/長方形 364">
              <a:extLst>
                <a:ext uri="{FF2B5EF4-FFF2-40B4-BE49-F238E27FC236}">
                  <a16:creationId xmlns:a16="http://schemas.microsoft.com/office/drawing/2014/main" id="{86140584-09B3-43DE-A3BB-2F6BB8EB87FB}"/>
                </a:ext>
              </a:extLst>
            </p:cNvPr>
            <p:cNvSpPr/>
            <p:nvPr/>
          </p:nvSpPr>
          <p:spPr>
            <a:xfrm>
              <a:off x="435597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6" name="正方形/長方形 365">
              <a:extLst>
                <a:ext uri="{FF2B5EF4-FFF2-40B4-BE49-F238E27FC236}">
                  <a16:creationId xmlns:a16="http://schemas.microsoft.com/office/drawing/2014/main" id="{59395160-5868-4891-A21E-7C882D21DDD9}"/>
                </a:ext>
              </a:extLst>
            </p:cNvPr>
            <p:cNvSpPr/>
            <p:nvPr/>
          </p:nvSpPr>
          <p:spPr>
            <a:xfrm>
              <a:off x="284380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7" name="正方形/長方形 366">
              <a:extLst>
                <a:ext uri="{FF2B5EF4-FFF2-40B4-BE49-F238E27FC236}">
                  <a16:creationId xmlns:a16="http://schemas.microsoft.com/office/drawing/2014/main" id="{294994A3-10EE-4966-9553-D53601B2C7A3}"/>
                </a:ext>
              </a:extLst>
            </p:cNvPr>
            <p:cNvSpPr/>
            <p:nvPr/>
          </p:nvSpPr>
          <p:spPr>
            <a:xfrm>
              <a:off x="305983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8" name="正方形/長方形 367">
              <a:extLst>
                <a:ext uri="{FF2B5EF4-FFF2-40B4-BE49-F238E27FC236}">
                  <a16:creationId xmlns:a16="http://schemas.microsoft.com/office/drawing/2014/main" id="{D17FE569-DDC9-403D-B3B8-D6F6754FD7F7}"/>
                </a:ext>
              </a:extLst>
            </p:cNvPr>
            <p:cNvSpPr/>
            <p:nvPr/>
          </p:nvSpPr>
          <p:spPr>
            <a:xfrm>
              <a:off x="327585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9" name="正方形/長方形 368">
              <a:extLst>
                <a:ext uri="{FF2B5EF4-FFF2-40B4-BE49-F238E27FC236}">
                  <a16:creationId xmlns:a16="http://schemas.microsoft.com/office/drawing/2014/main" id="{E5AF1C15-E4F3-454B-8AFE-08CD12C34965}"/>
                </a:ext>
              </a:extLst>
            </p:cNvPr>
            <p:cNvSpPr/>
            <p:nvPr/>
          </p:nvSpPr>
          <p:spPr>
            <a:xfrm>
              <a:off x="3491880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0" name="正方形/長方形 369">
              <a:extLst>
                <a:ext uri="{FF2B5EF4-FFF2-40B4-BE49-F238E27FC236}">
                  <a16:creationId xmlns:a16="http://schemas.microsoft.com/office/drawing/2014/main" id="{DECE1F2C-A642-4F7A-97CF-07AFADE57613}"/>
                </a:ext>
              </a:extLst>
            </p:cNvPr>
            <p:cNvSpPr/>
            <p:nvPr/>
          </p:nvSpPr>
          <p:spPr>
            <a:xfrm>
              <a:off x="3707904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1" name="正方形/長方形 370">
              <a:extLst>
                <a:ext uri="{FF2B5EF4-FFF2-40B4-BE49-F238E27FC236}">
                  <a16:creationId xmlns:a16="http://schemas.microsoft.com/office/drawing/2014/main" id="{F44D7B91-2ABC-4FFB-A845-1B42B76DD440}"/>
                </a:ext>
              </a:extLst>
            </p:cNvPr>
            <p:cNvSpPr/>
            <p:nvPr/>
          </p:nvSpPr>
          <p:spPr>
            <a:xfrm>
              <a:off x="392392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2" name="正方形/長方形 371">
              <a:extLst>
                <a:ext uri="{FF2B5EF4-FFF2-40B4-BE49-F238E27FC236}">
                  <a16:creationId xmlns:a16="http://schemas.microsoft.com/office/drawing/2014/main" id="{7DFFD6CB-5F9A-4F27-8403-E9CEE819C0FE}"/>
                </a:ext>
              </a:extLst>
            </p:cNvPr>
            <p:cNvSpPr/>
            <p:nvPr/>
          </p:nvSpPr>
          <p:spPr>
            <a:xfrm>
              <a:off x="413995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3" name="正方形/長方形 372">
              <a:extLst>
                <a:ext uri="{FF2B5EF4-FFF2-40B4-BE49-F238E27FC236}">
                  <a16:creationId xmlns:a16="http://schemas.microsoft.com/office/drawing/2014/main" id="{CE271D74-2D80-42EA-A7F7-BA5A0FC5FE9B}"/>
                </a:ext>
              </a:extLst>
            </p:cNvPr>
            <p:cNvSpPr/>
            <p:nvPr/>
          </p:nvSpPr>
          <p:spPr>
            <a:xfrm>
              <a:off x="435597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4" name="正方形/長方形 373">
              <a:extLst>
                <a:ext uri="{FF2B5EF4-FFF2-40B4-BE49-F238E27FC236}">
                  <a16:creationId xmlns:a16="http://schemas.microsoft.com/office/drawing/2014/main" id="{1EF88975-4D3E-4973-9B6C-A61720659D36}"/>
                </a:ext>
              </a:extLst>
            </p:cNvPr>
            <p:cNvSpPr/>
            <p:nvPr/>
          </p:nvSpPr>
          <p:spPr>
            <a:xfrm>
              <a:off x="284380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5" name="正方形/長方形 374">
              <a:extLst>
                <a:ext uri="{FF2B5EF4-FFF2-40B4-BE49-F238E27FC236}">
                  <a16:creationId xmlns:a16="http://schemas.microsoft.com/office/drawing/2014/main" id="{7B78EBDE-F302-4758-85DC-A7A171D9FC13}"/>
                </a:ext>
              </a:extLst>
            </p:cNvPr>
            <p:cNvSpPr/>
            <p:nvPr/>
          </p:nvSpPr>
          <p:spPr>
            <a:xfrm>
              <a:off x="305983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6" name="正方形/長方形 375">
              <a:extLst>
                <a:ext uri="{FF2B5EF4-FFF2-40B4-BE49-F238E27FC236}">
                  <a16:creationId xmlns:a16="http://schemas.microsoft.com/office/drawing/2014/main" id="{59BC8FDB-5973-48B6-A0E7-7FFBA9329462}"/>
                </a:ext>
              </a:extLst>
            </p:cNvPr>
            <p:cNvSpPr/>
            <p:nvPr/>
          </p:nvSpPr>
          <p:spPr>
            <a:xfrm>
              <a:off x="327585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7" name="正方形/長方形 376">
              <a:extLst>
                <a:ext uri="{FF2B5EF4-FFF2-40B4-BE49-F238E27FC236}">
                  <a16:creationId xmlns:a16="http://schemas.microsoft.com/office/drawing/2014/main" id="{9FBF1676-28D0-41C4-8982-825E4349A887}"/>
                </a:ext>
              </a:extLst>
            </p:cNvPr>
            <p:cNvSpPr/>
            <p:nvPr/>
          </p:nvSpPr>
          <p:spPr>
            <a:xfrm>
              <a:off x="3491880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8" name="正方形/長方形 377">
              <a:extLst>
                <a:ext uri="{FF2B5EF4-FFF2-40B4-BE49-F238E27FC236}">
                  <a16:creationId xmlns:a16="http://schemas.microsoft.com/office/drawing/2014/main" id="{2B18E8DD-5763-4538-AA68-BBD735AAA1F7}"/>
                </a:ext>
              </a:extLst>
            </p:cNvPr>
            <p:cNvSpPr/>
            <p:nvPr/>
          </p:nvSpPr>
          <p:spPr>
            <a:xfrm>
              <a:off x="3707904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9" name="正方形/長方形 378">
              <a:extLst>
                <a:ext uri="{FF2B5EF4-FFF2-40B4-BE49-F238E27FC236}">
                  <a16:creationId xmlns:a16="http://schemas.microsoft.com/office/drawing/2014/main" id="{4978E0C2-FFCB-41BF-B976-0C05CEC0690B}"/>
                </a:ext>
              </a:extLst>
            </p:cNvPr>
            <p:cNvSpPr/>
            <p:nvPr/>
          </p:nvSpPr>
          <p:spPr>
            <a:xfrm>
              <a:off x="392392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0" name="正方形/長方形 379">
              <a:extLst>
                <a:ext uri="{FF2B5EF4-FFF2-40B4-BE49-F238E27FC236}">
                  <a16:creationId xmlns:a16="http://schemas.microsoft.com/office/drawing/2014/main" id="{CF2A1D7F-705F-4012-92E4-0A1B4D7A3B78}"/>
                </a:ext>
              </a:extLst>
            </p:cNvPr>
            <p:cNvSpPr/>
            <p:nvPr/>
          </p:nvSpPr>
          <p:spPr>
            <a:xfrm>
              <a:off x="413995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1" name="正方形/長方形 380">
              <a:extLst>
                <a:ext uri="{FF2B5EF4-FFF2-40B4-BE49-F238E27FC236}">
                  <a16:creationId xmlns:a16="http://schemas.microsoft.com/office/drawing/2014/main" id="{602F7ED7-E6C7-43E7-B6FF-7AC2FBF64095}"/>
                </a:ext>
              </a:extLst>
            </p:cNvPr>
            <p:cNvSpPr/>
            <p:nvPr/>
          </p:nvSpPr>
          <p:spPr>
            <a:xfrm>
              <a:off x="435597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2" name="正方形/長方形 381">
              <a:extLst>
                <a:ext uri="{FF2B5EF4-FFF2-40B4-BE49-F238E27FC236}">
                  <a16:creationId xmlns:a16="http://schemas.microsoft.com/office/drawing/2014/main" id="{F1BB34CB-B24E-4391-A04D-B693C88702EB}"/>
                </a:ext>
              </a:extLst>
            </p:cNvPr>
            <p:cNvSpPr/>
            <p:nvPr/>
          </p:nvSpPr>
          <p:spPr>
            <a:xfrm>
              <a:off x="284380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3" name="正方形/長方形 382">
              <a:extLst>
                <a:ext uri="{FF2B5EF4-FFF2-40B4-BE49-F238E27FC236}">
                  <a16:creationId xmlns:a16="http://schemas.microsoft.com/office/drawing/2014/main" id="{EA027AC7-1065-4359-98B9-6C02CB108598}"/>
                </a:ext>
              </a:extLst>
            </p:cNvPr>
            <p:cNvSpPr/>
            <p:nvPr/>
          </p:nvSpPr>
          <p:spPr>
            <a:xfrm>
              <a:off x="305983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4" name="正方形/長方形 383">
              <a:extLst>
                <a:ext uri="{FF2B5EF4-FFF2-40B4-BE49-F238E27FC236}">
                  <a16:creationId xmlns:a16="http://schemas.microsoft.com/office/drawing/2014/main" id="{2DED9F20-DC54-4083-8CB1-517A1748F880}"/>
                </a:ext>
              </a:extLst>
            </p:cNvPr>
            <p:cNvSpPr/>
            <p:nvPr/>
          </p:nvSpPr>
          <p:spPr>
            <a:xfrm>
              <a:off x="327585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5" name="正方形/長方形 384">
              <a:extLst>
                <a:ext uri="{FF2B5EF4-FFF2-40B4-BE49-F238E27FC236}">
                  <a16:creationId xmlns:a16="http://schemas.microsoft.com/office/drawing/2014/main" id="{776F5FA3-468F-44A3-9E08-70BC5A85E320}"/>
                </a:ext>
              </a:extLst>
            </p:cNvPr>
            <p:cNvSpPr/>
            <p:nvPr/>
          </p:nvSpPr>
          <p:spPr>
            <a:xfrm>
              <a:off x="3491880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6" name="正方形/長方形 385">
              <a:extLst>
                <a:ext uri="{FF2B5EF4-FFF2-40B4-BE49-F238E27FC236}">
                  <a16:creationId xmlns:a16="http://schemas.microsoft.com/office/drawing/2014/main" id="{72A0BE01-0FC7-4196-A24E-1AFED64E3F1D}"/>
                </a:ext>
              </a:extLst>
            </p:cNvPr>
            <p:cNvSpPr/>
            <p:nvPr/>
          </p:nvSpPr>
          <p:spPr>
            <a:xfrm>
              <a:off x="3707904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7" name="正方形/長方形 386">
              <a:extLst>
                <a:ext uri="{FF2B5EF4-FFF2-40B4-BE49-F238E27FC236}">
                  <a16:creationId xmlns:a16="http://schemas.microsoft.com/office/drawing/2014/main" id="{113EE0AC-E406-47E2-A407-DF618239A2AE}"/>
                </a:ext>
              </a:extLst>
            </p:cNvPr>
            <p:cNvSpPr/>
            <p:nvPr/>
          </p:nvSpPr>
          <p:spPr>
            <a:xfrm>
              <a:off x="392392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8" name="正方形/長方形 387">
              <a:extLst>
                <a:ext uri="{FF2B5EF4-FFF2-40B4-BE49-F238E27FC236}">
                  <a16:creationId xmlns:a16="http://schemas.microsoft.com/office/drawing/2014/main" id="{DC495954-BE3C-4D7E-B76C-F6D0DA40E97E}"/>
                </a:ext>
              </a:extLst>
            </p:cNvPr>
            <p:cNvSpPr/>
            <p:nvPr/>
          </p:nvSpPr>
          <p:spPr>
            <a:xfrm>
              <a:off x="413995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9" name="正方形/長方形 388">
              <a:extLst>
                <a:ext uri="{FF2B5EF4-FFF2-40B4-BE49-F238E27FC236}">
                  <a16:creationId xmlns:a16="http://schemas.microsoft.com/office/drawing/2014/main" id="{16BD967D-6D70-4E7A-8CD8-E4FE2E310EE9}"/>
                </a:ext>
              </a:extLst>
            </p:cNvPr>
            <p:cNvSpPr/>
            <p:nvPr/>
          </p:nvSpPr>
          <p:spPr>
            <a:xfrm>
              <a:off x="435597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0" name="正方形/長方形 389">
              <a:extLst>
                <a:ext uri="{FF2B5EF4-FFF2-40B4-BE49-F238E27FC236}">
                  <a16:creationId xmlns:a16="http://schemas.microsoft.com/office/drawing/2014/main" id="{3F2E6EE3-EA4E-4340-8CF1-023546BFB55D}"/>
                </a:ext>
              </a:extLst>
            </p:cNvPr>
            <p:cNvSpPr/>
            <p:nvPr/>
          </p:nvSpPr>
          <p:spPr>
            <a:xfrm>
              <a:off x="284380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1" name="正方形/長方形 390">
              <a:extLst>
                <a:ext uri="{FF2B5EF4-FFF2-40B4-BE49-F238E27FC236}">
                  <a16:creationId xmlns:a16="http://schemas.microsoft.com/office/drawing/2014/main" id="{AC9F8CC5-C76B-43DD-B92A-1D03B7C6E6CF}"/>
                </a:ext>
              </a:extLst>
            </p:cNvPr>
            <p:cNvSpPr/>
            <p:nvPr/>
          </p:nvSpPr>
          <p:spPr>
            <a:xfrm>
              <a:off x="305983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2" name="正方形/長方形 391">
              <a:extLst>
                <a:ext uri="{FF2B5EF4-FFF2-40B4-BE49-F238E27FC236}">
                  <a16:creationId xmlns:a16="http://schemas.microsoft.com/office/drawing/2014/main" id="{464BAF5B-08AD-4A5C-99E6-CD94EA521D27}"/>
                </a:ext>
              </a:extLst>
            </p:cNvPr>
            <p:cNvSpPr/>
            <p:nvPr/>
          </p:nvSpPr>
          <p:spPr>
            <a:xfrm>
              <a:off x="327585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3" name="正方形/長方形 392">
              <a:extLst>
                <a:ext uri="{FF2B5EF4-FFF2-40B4-BE49-F238E27FC236}">
                  <a16:creationId xmlns:a16="http://schemas.microsoft.com/office/drawing/2014/main" id="{B8C65FA7-36BE-4711-87CB-B2EA9D4A9519}"/>
                </a:ext>
              </a:extLst>
            </p:cNvPr>
            <p:cNvSpPr/>
            <p:nvPr/>
          </p:nvSpPr>
          <p:spPr>
            <a:xfrm>
              <a:off x="3491880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4" name="正方形/長方形 393">
              <a:extLst>
                <a:ext uri="{FF2B5EF4-FFF2-40B4-BE49-F238E27FC236}">
                  <a16:creationId xmlns:a16="http://schemas.microsoft.com/office/drawing/2014/main" id="{B99167D7-93ED-45B5-B148-C713871C91B4}"/>
                </a:ext>
              </a:extLst>
            </p:cNvPr>
            <p:cNvSpPr/>
            <p:nvPr/>
          </p:nvSpPr>
          <p:spPr>
            <a:xfrm>
              <a:off x="3707904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5" name="正方形/長方形 394">
              <a:extLst>
                <a:ext uri="{FF2B5EF4-FFF2-40B4-BE49-F238E27FC236}">
                  <a16:creationId xmlns:a16="http://schemas.microsoft.com/office/drawing/2014/main" id="{A22306AA-260D-424E-9522-B4ED41C4B285}"/>
                </a:ext>
              </a:extLst>
            </p:cNvPr>
            <p:cNvSpPr/>
            <p:nvPr/>
          </p:nvSpPr>
          <p:spPr>
            <a:xfrm>
              <a:off x="392392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6" name="正方形/長方形 395">
              <a:extLst>
                <a:ext uri="{FF2B5EF4-FFF2-40B4-BE49-F238E27FC236}">
                  <a16:creationId xmlns:a16="http://schemas.microsoft.com/office/drawing/2014/main" id="{740807F8-8157-41BA-AE71-6AC22782B4E5}"/>
                </a:ext>
              </a:extLst>
            </p:cNvPr>
            <p:cNvSpPr/>
            <p:nvPr/>
          </p:nvSpPr>
          <p:spPr>
            <a:xfrm>
              <a:off x="413995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7" name="正方形/長方形 396">
              <a:extLst>
                <a:ext uri="{FF2B5EF4-FFF2-40B4-BE49-F238E27FC236}">
                  <a16:creationId xmlns:a16="http://schemas.microsoft.com/office/drawing/2014/main" id="{0F780614-A89B-4759-8685-88BD6C3A8499}"/>
                </a:ext>
              </a:extLst>
            </p:cNvPr>
            <p:cNvSpPr/>
            <p:nvPr/>
          </p:nvSpPr>
          <p:spPr>
            <a:xfrm>
              <a:off x="435597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8" name="正方形/長方形 397">
              <a:extLst>
                <a:ext uri="{FF2B5EF4-FFF2-40B4-BE49-F238E27FC236}">
                  <a16:creationId xmlns:a16="http://schemas.microsoft.com/office/drawing/2014/main" id="{AF083451-65D5-4797-BC69-2AD53BEA8BF5}"/>
                </a:ext>
              </a:extLst>
            </p:cNvPr>
            <p:cNvSpPr/>
            <p:nvPr/>
          </p:nvSpPr>
          <p:spPr>
            <a:xfrm>
              <a:off x="284380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9" name="正方形/長方形 398">
              <a:extLst>
                <a:ext uri="{FF2B5EF4-FFF2-40B4-BE49-F238E27FC236}">
                  <a16:creationId xmlns:a16="http://schemas.microsoft.com/office/drawing/2014/main" id="{EFE0B58C-E33F-4A7F-B7A7-F72C2A920B39}"/>
                </a:ext>
              </a:extLst>
            </p:cNvPr>
            <p:cNvSpPr/>
            <p:nvPr/>
          </p:nvSpPr>
          <p:spPr>
            <a:xfrm>
              <a:off x="305983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0" name="正方形/長方形 399">
              <a:extLst>
                <a:ext uri="{FF2B5EF4-FFF2-40B4-BE49-F238E27FC236}">
                  <a16:creationId xmlns:a16="http://schemas.microsoft.com/office/drawing/2014/main" id="{E11A1375-6425-4449-9DC0-A0C5BC309B6A}"/>
                </a:ext>
              </a:extLst>
            </p:cNvPr>
            <p:cNvSpPr/>
            <p:nvPr/>
          </p:nvSpPr>
          <p:spPr>
            <a:xfrm>
              <a:off x="327585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1" name="正方形/長方形 400">
              <a:extLst>
                <a:ext uri="{FF2B5EF4-FFF2-40B4-BE49-F238E27FC236}">
                  <a16:creationId xmlns:a16="http://schemas.microsoft.com/office/drawing/2014/main" id="{CB9E408C-0C9C-49BE-A6F5-31B7EAD9394D}"/>
                </a:ext>
              </a:extLst>
            </p:cNvPr>
            <p:cNvSpPr/>
            <p:nvPr/>
          </p:nvSpPr>
          <p:spPr>
            <a:xfrm>
              <a:off x="3491880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2" name="正方形/長方形 401">
              <a:extLst>
                <a:ext uri="{FF2B5EF4-FFF2-40B4-BE49-F238E27FC236}">
                  <a16:creationId xmlns:a16="http://schemas.microsoft.com/office/drawing/2014/main" id="{7E32363A-AE77-49F9-8C93-670D60F9C4DE}"/>
                </a:ext>
              </a:extLst>
            </p:cNvPr>
            <p:cNvSpPr/>
            <p:nvPr/>
          </p:nvSpPr>
          <p:spPr>
            <a:xfrm>
              <a:off x="3707904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3" name="正方形/長方形 402">
              <a:extLst>
                <a:ext uri="{FF2B5EF4-FFF2-40B4-BE49-F238E27FC236}">
                  <a16:creationId xmlns:a16="http://schemas.microsoft.com/office/drawing/2014/main" id="{F7C46D4E-E110-4789-B016-139CE491BF19}"/>
                </a:ext>
              </a:extLst>
            </p:cNvPr>
            <p:cNvSpPr/>
            <p:nvPr/>
          </p:nvSpPr>
          <p:spPr>
            <a:xfrm>
              <a:off x="392392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4" name="正方形/長方形 403">
              <a:extLst>
                <a:ext uri="{FF2B5EF4-FFF2-40B4-BE49-F238E27FC236}">
                  <a16:creationId xmlns:a16="http://schemas.microsoft.com/office/drawing/2014/main" id="{A94202D2-5676-4D6D-A069-51A83F754D04}"/>
                </a:ext>
              </a:extLst>
            </p:cNvPr>
            <p:cNvSpPr/>
            <p:nvPr/>
          </p:nvSpPr>
          <p:spPr>
            <a:xfrm>
              <a:off x="413995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5" name="正方形/長方形 404">
              <a:extLst>
                <a:ext uri="{FF2B5EF4-FFF2-40B4-BE49-F238E27FC236}">
                  <a16:creationId xmlns:a16="http://schemas.microsoft.com/office/drawing/2014/main" id="{B4394DC2-6B36-4EB6-8BDE-25441849442B}"/>
                </a:ext>
              </a:extLst>
            </p:cNvPr>
            <p:cNvSpPr/>
            <p:nvPr/>
          </p:nvSpPr>
          <p:spPr>
            <a:xfrm>
              <a:off x="435597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6" name="正方形/長方形 405">
              <a:extLst>
                <a:ext uri="{FF2B5EF4-FFF2-40B4-BE49-F238E27FC236}">
                  <a16:creationId xmlns:a16="http://schemas.microsoft.com/office/drawing/2014/main" id="{2D9461EF-6EF2-4D39-83FE-43DA0A9A4132}"/>
                </a:ext>
              </a:extLst>
            </p:cNvPr>
            <p:cNvSpPr/>
            <p:nvPr/>
          </p:nvSpPr>
          <p:spPr>
            <a:xfrm>
              <a:off x="284380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7" name="正方形/長方形 406">
              <a:extLst>
                <a:ext uri="{FF2B5EF4-FFF2-40B4-BE49-F238E27FC236}">
                  <a16:creationId xmlns:a16="http://schemas.microsoft.com/office/drawing/2014/main" id="{E4E06186-8F45-4271-A072-82F052B44039}"/>
                </a:ext>
              </a:extLst>
            </p:cNvPr>
            <p:cNvSpPr/>
            <p:nvPr/>
          </p:nvSpPr>
          <p:spPr>
            <a:xfrm>
              <a:off x="305983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8" name="正方形/長方形 407">
              <a:extLst>
                <a:ext uri="{FF2B5EF4-FFF2-40B4-BE49-F238E27FC236}">
                  <a16:creationId xmlns:a16="http://schemas.microsoft.com/office/drawing/2014/main" id="{CF9F6B26-2629-4E26-85A6-CFD170B49842}"/>
                </a:ext>
              </a:extLst>
            </p:cNvPr>
            <p:cNvSpPr/>
            <p:nvPr/>
          </p:nvSpPr>
          <p:spPr>
            <a:xfrm>
              <a:off x="327585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9" name="正方形/長方形 408">
              <a:extLst>
                <a:ext uri="{FF2B5EF4-FFF2-40B4-BE49-F238E27FC236}">
                  <a16:creationId xmlns:a16="http://schemas.microsoft.com/office/drawing/2014/main" id="{67F3E474-A529-4A90-B582-559F8400B137}"/>
                </a:ext>
              </a:extLst>
            </p:cNvPr>
            <p:cNvSpPr/>
            <p:nvPr/>
          </p:nvSpPr>
          <p:spPr>
            <a:xfrm>
              <a:off x="3491880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0" name="正方形/長方形 409">
              <a:extLst>
                <a:ext uri="{FF2B5EF4-FFF2-40B4-BE49-F238E27FC236}">
                  <a16:creationId xmlns:a16="http://schemas.microsoft.com/office/drawing/2014/main" id="{6EB84C05-8471-47E4-95BA-474035C875D6}"/>
                </a:ext>
              </a:extLst>
            </p:cNvPr>
            <p:cNvSpPr/>
            <p:nvPr/>
          </p:nvSpPr>
          <p:spPr>
            <a:xfrm>
              <a:off x="3707904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1" name="正方形/長方形 410">
              <a:extLst>
                <a:ext uri="{FF2B5EF4-FFF2-40B4-BE49-F238E27FC236}">
                  <a16:creationId xmlns:a16="http://schemas.microsoft.com/office/drawing/2014/main" id="{CBD1D1B6-2090-4A07-A518-978C4F7FB5B9}"/>
                </a:ext>
              </a:extLst>
            </p:cNvPr>
            <p:cNvSpPr/>
            <p:nvPr/>
          </p:nvSpPr>
          <p:spPr>
            <a:xfrm>
              <a:off x="392392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2" name="正方形/長方形 411">
              <a:extLst>
                <a:ext uri="{FF2B5EF4-FFF2-40B4-BE49-F238E27FC236}">
                  <a16:creationId xmlns:a16="http://schemas.microsoft.com/office/drawing/2014/main" id="{EA4FB578-A6B4-45B5-A90D-28C1BBB6EC47}"/>
                </a:ext>
              </a:extLst>
            </p:cNvPr>
            <p:cNvSpPr/>
            <p:nvPr/>
          </p:nvSpPr>
          <p:spPr>
            <a:xfrm>
              <a:off x="413995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3" name="正方形/長方形 412">
              <a:extLst>
                <a:ext uri="{FF2B5EF4-FFF2-40B4-BE49-F238E27FC236}">
                  <a16:creationId xmlns:a16="http://schemas.microsoft.com/office/drawing/2014/main" id="{4D471DF4-E608-44AE-9979-7E66B5A91C12}"/>
                </a:ext>
              </a:extLst>
            </p:cNvPr>
            <p:cNvSpPr/>
            <p:nvPr/>
          </p:nvSpPr>
          <p:spPr>
            <a:xfrm>
              <a:off x="435597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4" name="正方形/長方形 413">
              <a:extLst>
                <a:ext uri="{FF2B5EF4-FFF2-40B4-BE49-F238E27FC236}">
                  <a16:creationId xmlns:a16="http://schemas.microsoft.com/office/drawing/2014/main" id="{83FF1878-7383-4220-BBEE-83BF1CCD9D47}"/>
                </a:ext>
              </a:extLst>
            </p:cNvPr>
            <p:cNvSpPr/>
            <p:nvPr/>
          </p:nvSpPr>
          <p:spPr>
            <a:xfrm>
              <a:off x="284380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5" name="正方形/長方形 414">
              <a:extLst>
                <a:ext uri="{FF2B5EF4-FFF2-40B4-BE49-F238E27FC236}">
                  <a16:creationId xmlns:a16="http://schemas.microsoft.com/office/drawing/2014/main" id="{B0EA5B37-4B7B-4220-B83A-129A354EAB76}"/>
                </a:ext>
              </a:extLst>
            </p:cNvPr>
            <p:cNvSpPr/>
            <p:nvPr/>
          </p:nvSpPr>
          <p:spPr>
            <a:xfrm>
              <a:off x="305983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6" name="正方形/長方形 415">
              <a:extLst>
                <a:ext uri="{FF2B5EF4-FFF2-40B4-BE49-F238E27FC236}">
                  <a16:creationId xmlns:a16="http://schemas.microsoft.com/office/drawing/2014/main" id="{8A50664E-D57A-449C-9B30-56F152963F7C}"/>
                </a:ext>
              </a:extLst>
            </p:cNvPr>
            <p:cNvSpPr/>
            <p:nvPr/>
          </p:nvSpPr>
          <p:spPr>
            <a:xfrm>
              <a:off x="327585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7" name="正方形/長方形 416">
              <a:extLst>
                <a:ext uri="{FF2B5EF4-FFF2-40B4-BE49-F238E27FC236}">
                  <a16:creationId xmlns:a16="http://schemas.microsoft.com/office/drawing/2014/main" id="{B13C7CDE-64FD-448D-95AE-0CEFABD65E65}"/>
                </a:ext>
              </a:extLst>
            </p:cNvPr>
            <p:cNvSpPr/>
            <p:nvPr/>
          </p:nvSpPr>
          <p:spPr>
            <a:xfrm>
              <a:off x="3491880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8" name="正方形/長方形 417">
              <a:extLst>
                <a:ext uri="{FF2B5EF4-FFF2-40B4-BE49-F238E27FC236}">
                  <a16:creationId xmlns:a16="http://schemas.microsoft.com/office/drawing/2014/main" id="{5059F0F2-7645-4A79-842B-7A2C9DA8FE36}"/>
                </a:ext>
              </a:extLst>
            </p:cNvPr>
            <p:cNvSpPr/>
            <p:nvPr/>
          </p:nvSpPr>
          <p:spPr>
            <a:xfrm>
              <a:off x="3707904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9" name="正方形/長方形 418">
              <a:extLst>
                <a:ext uri="{FF2B5EF4-FFF2-40B4-BE49-F238E27FC236}">
                  <a16:creationId xmlns:a16="http://schemas.microsoft.com/office/drawing/2014/main" id="{A5A90E96-8659-4F9B-9C0C-A9B7275D1248}"/>
                </a:ext>
              </a:extLst>
            </p:cNvPr>
            <p:cNvSpPr/>
            <p:nvPr/>
          </p:nvSpPr>
          <p:spPr>
            <a:xfrm>
              <a:off x="392392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0" name="正方形/長方形 419">
              <a:extLst>
                <a:ext uri="{FF2B5EF4-FFF2-40B4-BE49-F238E27FC236}">
                  <a16:creationId xmlns:a16="http://schemas.microsoft.com/office/drawing/2014/main" id="{43C6C79E-0A87-4CD3-BEE6-53C709A0E6E0}"/>
                </a:ext>
              </a:extLst>
            </p:cNvPr>
            <p:cNvSpPr/>
            <p:nvPr/>
          </p:nvSpPr>
          <p:spPr>
            <a:xfrm>
              <a:off x="413995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1" name="正方形/長方形 420">
              <a:extLst>
                <a:ext uri="{FF2B5EF4-FFF2-40B4-BE49-F238E27FC236}">
                  <a16:creationId xmlns:a16="http://schemas.microsoft.com/office/drawing/2014/main" id="{52534717-6418-4FF6-8DF2-58DDFB24EF41}"/>
                </a:ext>
              </a:extLst>
            </p:cNvPr>
            <p:cNvSpPr/>
            <p:nvPr/>
          </p:nvSpPr>
          <p:spPr>
            <a:xfrm>
              <a:off x="435597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92" name="グループ化 291">
            <a:extLst>
              <a:ext uri="{FF2B5EF4-FFF2-40B4-BE49-F238E27FC236}">
                <a16:creationId xmlns:a16="http://schemas.microsoft.com/office/drawing/2014/main" id="{043A7866-4CF7-4EF7-A6FA-3C1544F67D42}"/>
              </a:ext>
            </a:extLst>
          </p:cNvPr>
          <p:cNvGrpSpPr/>
          <p:nvPr/>
        </p:nvGrpSpPr>
        <p:grpSpPr>
          <a:xfrm>
            <a:off x="5580112" y="2204864"/>
            <a:ext cx="1728192" cy="1728192"/>
            <a:chOff x="2843808" y="1268760"/>
            <a:chExt cx="1728192" cy="1728192"/>
          </a:xfrm>
        </p:grpSpPr>
        <p:sp>
          <p:nvSpPr>
            <p:cNvPr id="293" name="正方形/長方形 292">
              <a:extLst>
                <a:ext uri="{FF2B5EF4-FFF2-40B4-BE49-F238E27FC236}">
                  <a16:creationId xmlns:a16="http://schemas.microsoft.com/office/drawing/2014/main" id="{497986A1-A89A-45D9-A746-73145B1F29CD}"/>
                </a:ext>
              </a:extLst>
            </p:cNvPr>
            <p:cNvSpPr/>
            <p:nvPr/>
          </p:nvSpPr>
          <p:spPr>
            <a:xfrm>
              <a:off x="284380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4" name="正方形/長方形 293">
              <a:extLst>
                <a:ext uri="{FF2B5EF4-FFF2-40B4-BE49-F238E27FC236}">
                  <a16:creationId xmlns:a16="http://schemas.microsoft.com/office/drawing/2014/main" id="{8C47BE26-9AB3-46F2-8CCC-B53641C00ED2}"/>
                </a:ext>
              </a:extLst>
            </p:cNvPr>
            <p:cNvSpPr/>
            <p:nvPr/>
          </p:nvSpPr>
          <p:spPr>
            <a:xfrm>
              <a:off x="305983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5" name="正方形/長方形 294">
              <a:extLst>
                <a:ext uri="{FF2B5EF4-FFF2-40B4-BE49-F238E27FC236}">
                  <a16:creationId xmlns:a16="http://schemas.microsoft.com/office/drawing/2014/main" id="{7DC2BAE5-D9F5-470E-93B5-05749F1DF9F7}"/>
                </a:ext>
              </a:extLst>
            </p:cNvPr>
            <p:cNvSpPr/>
            <p:nvPr/>
          </p:nvSpPr>
          <p:spPr>
            <a:xfrm>
              <a:off x="327585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6" name="正方形/長方形 295">
              <a:extLst>
                <a:ext uri="{FF2B5EF4-FFF2-40B4-BE49-F238E27FC236}">
                  <a16:creationId xmlns:a16="http://schemas.microsoft.com/office/drawing/2014/main" id="{24A8625C-244D-43FC-9C41-7950C1E18C0F}"/>
                </a:ext>
              </a:extLst>
            </p:cNvPr>
            <p:cNvSpPr/>
            <p:nvPr/>
          </p:nvSpPr>
          <p:spPr>
            <a:xfrm>
              <a:off x="3491880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7" name="正方形/長方形 296">
              <a:extLst>
                <a:ext uri="{FF2B5EF4-FFF2-40B4-BE49-F238E27FC236}">
                  <a16:creationId xmlns:a16="http://schemas.microsoft.com/office/drawing/2014/main" id="{CEF34A8B-7EE6-4C0F-9531-2DE2468FB119}"/>
                </a:ext>
              </a:extLst>
            </p:cNvPr>
            <p:cNvSpPr/>
            <p:nvPr/>
          </p:nvSpPr>
          <p:spPr>
            <a:xfrm>
              <a:off x="3707904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8" name="正方形/長方形 297">
              <a:extLst>
                <a:ext uri="{FF2B5EF4-FFF2-40B4-BE49-F238E27FC236}">
                  <a16:creationId xmlns:a16="http://schemas.microsoft.com/office/drawing/2014/main" id="{F509FADC-0AE9-4609-9AFA-3BDD17A1D8A8}"/>
                </a:ext>
              </a:extLst>
            </p:cNvPr>
            <p:cNvSpPr/>
            <p:nvPr/>
          </p:nvSpPr>
          <p:spPr>
            <a:xfrm>
              <a:off x="392392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9" name="正方形/長方形 298">
              <a:extLst>
                <a:ext uri="{FF2B5EF4-FFF2-40B4-BE49-F238E27FC236}">
                  <a16:creationId xmlns:a16="http://schemas.microsoft.com/office/drawing/2014/main" id="{9E116E84-617F-40F3-BE82-FA79CD847B50}"/>
                </a:ext>
              </a:extLst>
            </p:cNvPr>
            <p:cNvSpPr/>
            <p:nvPr/>
          </p:nvSpPr>
          <p:spPr>
            <a:xfrm>
              <a:off x="413995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0" name="正方形/長方形 299">
              <a:extLst>
                <a:ext uri="{FF2B5EF4-FFF2-40B4-BE49-F238E27FC236}">
                  <a16:creationId xmlns:a16="http://schemas.microsoft.com/office/drawing/2014/main" id="{FA088D97-320F-4F88-8E25-525DAA767451}"/>
                </a:ext>
              </a:extLst>
            </p:cNvPr>
            <p:cNvSpPr/>
            <p:nvPr/>
          </p:nvSpPr>
          <p:spPr>
            <a:xfrm>
              <a:off x="435597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1" name="正方形/長方形 300">
              <a:extLst>
                <a:ext uri="{FF2B5EF4-FFF2-40B4-BE49-F238E27FC236}">
                  <a16:creationId xmlns:a16="http://schemas.microsoft.com/office/drawing/2014/main" id="{865A2AB5-079E-4064-91B1-E5E8A0881F4F}"/>
                </a:ext>
              </a:extLst>
            </p:cNvPr>
            <p:cNvSpPr/>
            <p:nvPr/>
          </p:nvSpPr>
          <p:spPr>
            <a:xfrm>
              <a:off x="284380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2" name="正方形/長方形 301">
              <a:extLst>
                <a:ext uri="{FF2B5EF4-FFF2-40B4-BE49-F238E27FC236}">
                  <a16:creationId xmlns:a16="http://schemas.microsoft.com/office/drawing/2014/main" id="{DF997F29-F25E-4EA2-9C06-AE100FC3DED7}"/>
                </a:ext>
              </a:extLst>
            </p:cNvPr>
            <p:cNvSpPr/>
            <p:nvPr/>
          </p:nvSpPr>
          <p:spPr>
            <a:xfrm>
              <a:off x="305983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3" name="正方形/長方形 302">
              <a:extLst>
                <a:ext uri="{FF2B5EF4-FFF2-40B4-BE49-F238E27FC236}">
                  <a16:creationId xmlns:a16="http://schemas.microsoft.com/office/drawing/2014/main" id="{04059702-B70F-432E-9018-24947812DC9A}"/>
                </a:ext>
              </a:extLst>
            </p:cNvPr>
            <p:cNvSpPr/>
            <p:nvPr/>
          </p:nvSpPr>
          <p:spPr>
            <a:xfrm>
              <a:off x="327585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4" name="正方形/長方形 303">
              <a:extLst>
                <a:ext uri="{FF2B5EF4-FFF2-40B4-BE49-F238E27FC236}">
                  <a16:creationId xmlns:a16="http://schemas.microsoft.com/office/drawing/2014/main" id="{1B97FE1B-A319-40C6-B93F-E5180EFEDC78}"/>
                </a:ext>
              </a:extLst>
            </p:cNvPr>
            <p:cNvSpPr/>
            <p:nvPr/>
          </p:nvSpPr>
          <p:spPr>
            <a:xfrm>
              <a:off x="3491880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5" name="正方形/長方形 304">
              <a:extLst>
                <a:ext uri="{FF2B5EF4-FFF2-40B4-BE49-F238E27FC236}">
                  <a16:creationId xmlns:a16="http://schemas.microsoft.com/office/drawing/2014/main" id="{39DFEC09-D6E5-45E7-8377-61F104775321}"/>
                </a:ext>
              </a:extLst>
            </p:cNvPr>
            <p:cNvSpPr/>
            <p:nvPr/>
          </p:nvSpPr>
          <p:spPr>
            <a:xfrm>
              <a:off x="3707904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6" name="正方形/長方形 305">
              <a:extLst>
                <a:ext uri="{FF2B5EF4-FFF2-40B4-BE49-F238E27FC236}">
                  <a16:creationId xmlns:a16="http://schemas.microsoft.com/office/drawing/2014/main" id="{1C8D369B-659D-4F27-87A6-BFC2B52D8063}"/>
                </a:ext>
              </a:extLst>
            </p:cNvPr>
            <p:cNvSpPr/>
            <p:nvPr/>
          </p:nvSpPr>
          <p:spPr>
            <a:xfrm>
              <a:off x="392392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7" name="正方形/長方形 306">
              <a:extLst>
                <a:ext uri="{FF2B5EF4-FFF2-40B4-BE49-F238E27FC236}">
                  <a16:creationId xmlns:a16="http://schemas.microsoft.com/office/drawing/2014/main" id="{E4925D80-8C78-4A84-A6ED-DC7588CA706C}"/>
                </a:ext>
              </a:extLst>
            </p:cNvPr>
            <p:cNvSpPr/>
            <p:nvPr/>
          </p:nvSpPr>
          <p:spPr>
            <a:xfrm>
              <a:off x="413995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8" name="正方形/長方形 307">
              <a:extLst>
                <a:ext uri="{FF2B5EF4-FFF2-40B4-BE49-F238E27FC236}">
                  <a16:creationId xmlns:a16="http://schemas.microsoft.com/office/drawing/2014/main" id="{2EA99F71-1817-493B-B02C-546DE7043E65}"/>
                </a:ext>
              </a:extLst>
            </p:cNvPr>
            <p:cNvSpPr/>
            <p:nvPr/>
          </p:nvSpPr>
          <p:spPr>
            <a:xfrm>
              <a:off x="435597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9" name="正方形/長方形 308">
              <a:extLst>
                <a:ext uri="{FF2B5EF4-FFF2-40B4-BE49-F238E27FC236}">
                  <a16:creationId xmlns:a16="http://schemas.microsoft.com/office/drawing/2014/main" id="{843F25C4-B8EC-439B-8FE5-D60DD62D4622}"/>
                </a:ext>
              </a:extLst>
            </p:cNvPr>
            <p:cNvSpPr/>
            <p:nvPr/>
          </p:nvSpPr>
          <p:spPr>
            <a:xfrm>
              <a:off x="284380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0" name="正方形/長方形 309">
              <a:extLst>
                <a:ext uri="{FF2B5EF4-FFF2-40B4-BE49-F238E27FC236}">
                  <a16:creationId xmlns:a16="http://schemas.microsoft.com/office/drawing/2014/main" id="{0602CB2E-B258-456C-BFF6-4D5189AB6C13}"/>
                </a:ext>
              </a:extLst>
            </p:cNvPr>
            <p:cNvSpPr/>
            <p:nvPr/>
          </p:nvSpPr>
          <p:spPr>
            <a:xfrm>
              <a:off x="305983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1" name="正方形/長方形 310">
              <a:extLst>
                <a:ext uri="{FF2B5EF4-FFF2-40B4-BE49-F238E27FC236}">
                  <a16:creationId xmlns:a16="http://schemas.microsoft.com/office/drawing/2014/main" id="{F75F494B-124A-4C3A-8AA9-5C7676684532}"/>
                </a:ext>
              </a:extLst>
            </p:cNvPr>
            <p:cNvSpPr/>
            <p:nvPr/>
          </p:nvSpPr>
          <p:spPr>
            <a:xfrm>
              <a:off x="327585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2" name="正方形/長方形 311">
              <a:extLst>
                <a:ext uri="{FF2B5EF4-FFF2-40B4-BE49-F238E27FC236}">
                  <a16:creationId xmlns:a16="http://schemas.microsoft.com/office/drawing/2014/main" id="{FA0764E0-DEBE-4809-ADE2-D22036C133D0}"/>
                </a:ext>
              </a:extLst>
            </p:cNvPr>
            <p:cNvSpPr/>
            <p:nvPr/>
          </p:nvSpPr>
          <p:spPr>
            <a:xfrm>
              <a:off x="3491880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3" name="正方形/長方形 312">
              <a:extLst>
                <a:ext uri="{FF2B5EF4-FFF2-40B4-BE49-F238E27FC236}">
                  <a16:creationId xmlns:a16="http://schemas.microsoft.com/office/drawing/2014/main" id="{07EF356D-82CF-4E4F-BE20-512CF48C48D7}"/>
                </a:ext>
              </a:extLst>
            </p:cNvPr>
            <p:cNvSpPr/>
            <p:nvPr/>
          </p:nvSpPr>
          <p:spPr>
            <a:xfrm>
              <a:off x="3707904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4" name="正方形/長方形 313">
              <a:extLst>
                <a:ext uri="{FF2B5EF4-FFF2-40B4-BE49-F238E27FC236}">
                  <a16:creationId xmlns:a16="http://schemas.microsoft.com/office/drawing/2014/main" id="{22F489F0-640E-46F8-876D-DC0F50D6E373}"/>
                </a:ext>
              </a:extLst>
            </p:cNvPr>
            <p:cNvSpPr/>
            <p:nvPr/>
          </p:nvSpPr>
          <p:spPr>
            <a:xfrm>
              <a:off x="392392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5" name="正方形/長方形 314">
              <a:extLst>
                <a:ext uri="{FF2B5EF4-FFF2-40B4-BE49-F238E27FC236}">
                  <a16:creationId xmlns:a16="http://schemas.microsoft.com/office/drawing/2014/main" id="{ECFBB314-7575-4BC2-83A5-0A7B497C0904}"/>
                </a:ext>
              </a:extLst>
            </p:cNvPr>
            <p:cNvSpPr/>
            <p:nvPr/>
          </p:nvSpPr>
          <p:spPr>
            <a:xfrm>
              <a:off x="413995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6" name="正方形/長方形 315">
              <a:extLst>
                <a:ext uri="{FF2B5EF4-FFF2-40B4-BE49-F238E27FC236}">
                  <a16:creationId xmlns:a16="http://schemas.microsoft.com/office/drawing/2014/main" id="{0A4CADD3-B5B3-4C4C-ACFB-26AD33E4A791}"/>
                </a:ext>
              </a:extLst>
            </p:cNvPr>
            <p:cNvSpPr/>
            <p:nvPr/>
          </p:nvSpPr>
          <p:spPr>
            <a:xfrm>
              <a:off x="435597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7" name="正方形/長方形 316">
              <a:extLst>
                <a:ext uri="{FF2B5EF4-FFF2-40B4-BE49-F238E27FC236}">
                  <a16:creationId xmlns:a16="http://schemas.microsoft.com/office/drawing/2014/main" id="{16D0C315-77AD-4B44-9C83-AFF40D87D2BA}"/>
                </a:ext>
              </a:extLst>
            </p:cNvPr>
            <p:cNvSpPr/>
            <p:nvPr/>
          </p:nvSpPr>
          <p:spPr>
            <a:xfrm>
              <a:off x="284380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8" name="正方形/長方形 317">
              <a:extLst>
                <a:ext uri="{FF2B5EF4-FFF2-40B4-BE49-F238E27FC236}">
                  <a16:creationId xmlns:a16="http://schemas.microsoft.com/office/drawing/2014/main" id="{D63A184A-4BEE-4B0F-8E80-AEFD9815A781}"/>
                </a:ext>
              </a:extLst>
            </p:cNvPr>
            <p:cNvSpPr/>
            <p:nvPr/>
          </p:nvSpPr>
          <p:spPr>
            <a:xfrm>
              <a:off x="305983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9" name="正方形/長方形 318">
              <a:extLst>
                <a:ext uri="{FF2B5EF4-FFF2-40B4-BE49-F238E27FC236}">
                  <a16:creationId xmlns:a16="http://schemas.microsoft.com/office/drawing/2014/main" id="{AC3CE5B4-BF56-4F1E-AA4C-5C3FFE758016}"/>
                </a:ext>
              </a:extLst>
            </p:cNvPr>
            <p:cNvSpPr/>
            <p:nvPr/>
          </p:nvSpPr>
          <p:spPr>
            <a:xfrm>
              <a:off x="327585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0" name="正方形/長方形 319">
              <a:extLst>
                <a:ext uri="{FF2B5EF4-FFF2-40B4-BE49-F238E27FC236}">
                  <a16:creationId xmlns:a16="http://schemas.microsoft.com/office/drawing/2014/main" id="{238A9310-DAD0-45BC-9AF0-828B3B381F72}"/>
                </a:ext>
              </a:extLst>
            </p:cNvPr>
            <p:cNvSpPr/>
            <p:nvPr/>
          </p:nvSpPr>
          <p:spPr>
            <a:xfrm>
              <a:off x="3491880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1" name="正方形/長方形 320">
              <a:extLst>
                <a:ext uri="{FF2B5EF4-FFF2-40B4-BE49-F238E27FC236}">
                  <a16:creationId xmlns:a16="http://schemas.microsoft.com/office/drawing/2014/main" id="{CDD356DD-D2B6-4448-B4B1-079C787C897C}"/>
                </a:ext>
              </a:extLst>
            </p:cNvPr>
            <p:cNvSpPr/>
            <p:nvPr/>
          </p:nvSpPr>
          <p:spPr>
            <a:xfrm>
              <a:off x="3707904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2" name="正方形/長方形 321">
              <a:extLst>
                <a:ext uri="{FF2B5EF4-FFF2-40B4-BE49-F238E27FC236}">
                  <a16:creationId xmlns:a16="http://schemas.microsoft.com/office/drawing/2014/main" id="{3360C20D-9028-4691-983D-2708AECFEEF9}"/>
                </a:ext>
              </a:extLst>
            </p:cNvPr>
            <p:cNvSpPr/>
            <p:nvPr/>
          </p:nvSpPr>
          <p:spPr>
            <a:xfrm>
              <a:off x="392392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3" name="正方形/長方形 322">
              <a:extLst>
                <a:ext uri="{FF2B5EF4-FFF2-40B4-BE49-F238E27FC236}">
                  <a16:creationId xmlns:a16="http://schemas.microsoft.com/office/drawing/2014/main" id="{E520A966-D48E-49AA-AD51-FECEB201FD97}"/>
                </a:ext>
              </a:extLst>
            </p:cNvPr>
            <p:cNvSpPr/>
            <p:nvPr/>
          </p:nvSpPr>
          <p:spPr>
            <a:xfrm>
              <a:off x="413995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4" name="正方形/長方形 323">
              <a:extLst>
                <a:ext uri="{FF2B5EF4-FFF2-40B4-BE49-F238E27FC236}">
                  <a16:creationId xmlns:a16="http://schemas.microsoft.com/office/drawing/2014/main" id="{5CDE8B96-7928-4D47-B3A2-065C4D5883FC}"/>
                </a:ext>
              </a:extLst>
            </p:cNvPr>
            <p:cNvSpPr/>
            <p:nvPr/>
          </p:nvSpPr>
          <p:spPr>
            <a:xfrm>
              <a:off x="435597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5" name="正方形/長方形 324">
              <a:extLst>
                <a:ext uri="{FF2B5EF4-FFF2-40B4-BE49-F238E27FC236}">
                  <a16:creationId xmlns:a16="http://schemas.microsoft.com/office/drawing/2014/main" id="{A243C7BF-724E-40B5-9819-DD458DA89C25}"/>
                </a:ext>
              </a:extLst>
            </p:cNvPr>
            <p:cNvSpPr/>
            <p:nvPr/>
          </p:nvSpPr>
          <p:spPr>
            <a:xfrm>
              <a:off x="284380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6" name="正方形/長方形 325">
              <a:extLst>
                <a:ext uri="{FF2B5EF4-FFF2-40B4-BE49-F238E27FC236}">
                  <a16:creationId xmlns:a16="http://schemas.microsoft.com/office/drawing/2014/main" id="{518A44DD-916A-4AE6-BB1B-0270CFC0A5BB}"/>
                </a:ext>
              </a:extLst>
            </p:cNvPr>
            <p:cNvSpPr/>
            <p:nvPr/>
          </p:nvSpPr>
          <p:spPr>
            <a:xfrm>
              <a:off x="305983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7" name="正方形/長方形 326">
              <a:extLst>
                <a:ext uri="{FF2B5EF4-FFF2-40B4-BE49-F238E27FC236}">
                  <a16:creationId xmlns:a16="http://schemas.microsoft.com/office/drawing/2014/main" id="{503F7D3A-ED83-44CE-9B12-94739CE990AA}"/>
                </a:ext>
              </a:extLst>
            </p:cNvPr>
            <p:cNvSpPr/>
            <p:nvPr/>
          </p:nvSpPr>
          <p:spPr>
            <a:xfrm>
              <a:off x="327585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8" name="正方形/長方形 327">
              <a:extLst>
                <a:ext uri="{FF2B5EF4-FFF2-40B4-BE49-F238E27FC236}">
                  <a16:creationId xmlns:a16="http://schemas.microsoft.com/office/drawing/2014/main" id="{3F13FEA7-6F0F-4532-921F-1DCA9DB0E127}"/>
                </a:ext>
              </a:extLst>
            </p:cNvPr>
            <p:cNvSpPr/>
            <p:nvPr/>
          </p:nvSpPr>
          <p:spPr>
            <a:xfrm>
              <a:off x="3491880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9" name="正方形/長方形 328">
              <a:extLst>
                <a:ext uri="{FF2B5EF4-FFF2-40B4-BE49-F238E27FC236}">
                  <a16:creationId xmlns:a16="http://schemas.microsoft.com/office/drawing/2014/main" id="{63163275-4F17-40E1-A9EA-FBFE9A2CA0A5}"/>
                </a:ext>
              </a:extLst>
            </p:cNvPr>
            <p:cNvSpPr/>
            <p:nvPr/>
          </p:nvSpPr>
          <p:spPr>
            <a:xfrm>
              <a:off x="3707904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0" name="正方形/長方形 329">
              <a:extLst>
                <a:ext uri="{FF2B5EF4-FFF2-40B4-BE49-F238E27FC236}">
                  <a16:creationId xmlns:a16="http://schemas.microsoft.com/office/drawing/2014/main" id="{9CB940F5-79E2-4DE7-851A-7D837D963581}"/>
                </a:ext>
              </a:extLst>
            </p:cNvPr>
            <p:cNvSpPr/>
            <p:nvPr/>
          </p:nvSpPr>
          <p:spPr>
            <a:xfrm>
              <a:off x="392392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1" name="正方形/長方形 330">
              <a:extLst>
                <a:ext uri="{FF2B5EF4-FFF2-40B4-BE49-F238E27FC236}">
                  <a16:creationId xmlns:a16="http://schemas.microsoft.com/office/drawing/2014/main" id="{49CF103E-4C8D-4A3C-97FF-230B139223AA}"/>
                </a:ext>
              </a:extLst>
            </p:cNvPr>
            <p:cNvSpPr/>
            <p:nvPr/>
          </p:nvSpPr>
          <p:spPr>
            <a:xfrm>
              <a:off x="413995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2" name="正方形/長方形 331">
              <a:extLst>
                <a:ext uri="{FF2B5EF4-FFF2-40B4-BE49-F238E27FC236}">
                  <a16:creationId xmlns:a16="http://schemas.microsoft.com/office/drawing/2014/main" id="{7EAA4ABA-9173-4E94-A17D-33F9C48174A9}"/>
                </a:ext>
              </a:extLst>
            </p:cNvPr>
            <p:cNvSpPr/>
            <p:nvPr/>
          </p:nvSpPr>
          <p:spPr>
            <a:xfrm>
              <a:off x="435597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3" name="正方形/長方形 332">
              <a:extLst>
                <a:ext uri="{FF2B5EF4-FFF2-40B4-BE49-F238E27FC236}">
                  <a16:creationId xmlns:a16="http://schemas.microsoft.com/office/drawing/2014/main" id="{3FD4CF7A-9D69-4FB1-B967-9878A4BA0D85}"/>
                </a:ext>
              </a:extLst>
            </p:cNvPr>
            <p:cNvSpPr/>
            <p:nvPr/>
          </p:nvSpPr>
          <p:spPr>
            <a:xfrm>
              <a:off x="284380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4" name="正方形/長方形 333">
              <a:extLst>
                <a:ext uri="{FF2B5EF4-FFF2-40B4-BE49-F238E27FC236}">
                  <a16:creationId xmlns:a16="http://schemas.microsoft.com/office/drawing/2014/main" id="{3AB820E9-0333-4A87-9B02-F57B31F4B41B}"/>
                </a:ext>
              </a:extLst>
            </p:cNvPr>
            <p:cNvSpPr/>
            <p:nvPr/>
          </p:nvSpPr>
          <p:spPr>
            <a:xfrm>
              <a:off x="305983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5" name="正方形/長方形 334">
              <a:extLst>
                <a:ext uri="{FF2B5EF4-FFF2-40B4-BE49-F238E27FC236}">
                  <a16:creationId xmlns:a16="http://schemas.microsoft.com/office/drawing/2014/main" id="{00BE4DF9-3E98-421A-A3AF-CCD74E974ED6}"/>
                </a:ext>
              </a:extLst>
            </p:cNvPr>
            <p:cNvSpPr/>
            <p:nvPr/>
          </p:nvSpPr>
          <p:spPr>
            <a:xfrm>
              <a:off x="327585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6" name="正方形/長方形 335">
              <a:extLst>
                <a:ext uri="{FF2B5EF4-FFF2-40B4-BE49-F238E27FC236}">
                  <a16:creationId xmlns:a16="http://schemas.microsoft.com/office/drawing/2014/main" id="{9317789A-4D04-413D-8329-927D15E0F40E}"/>
                </a:ext>
              </a:extLst>
            </p:cNvPr>
            <p:cNvSpPr/>
            <p:nvPr/>
          </p:nvSpPr>
          <p:spPr>
            <a:xfrm>
              <a:off x="3491880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7" name="正方形/長方形 336">
              <a:extLst>
                <a:ext uri="{FF2B5EF4-FFF2-40B4-BE49-F238E27FC236}">
                  <a16:creationId xmlns:a16="http://schemas.microsoft.com/office/drawing/2014/main" id="{CD93104C-ABF9-4C55-8241-53F405404EF2}"/>
                </a:ext>
              </a:extLst>
            </p:cNvPr>
            <p:cNvSpPr/>
            <p:nvPr/>
          </p:nvSpPr>
          <p:spPr>
            <a:xfrm>
              <a:off x="3707904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8" name="正方形/長方形 337">
              <a:extLst>
                <a:ext uri="{FF2B5EF4-FFF2-40B4-BE49-F238E27FC236}">
                  <a16:creationId xmlns:a16="http://schemas.microsoft.com/office/drawing/2014/main" id="{D894477E-A62C-4ADF-A6F8-98163C5607E5}"/>
                </a:ext>
              </a:extLst>
            </p:cNvPr>
            <p:cNvSpPr/>
            <p:nvPr/>
          </p:nvSpPr>
          <p:spPr>
            <a:xfrm>
              <a:off x="392392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9" name="正方形/長方形 338">
              <a:extLst>
                <a:ext uri="{FF2B5EF4-FFF2-40B4-BE49-F238E27FC236}">
                  <a16:creationId xmlns:a16="http://schemas.microsoft.com/office/drawing/2014/main" id="{E5D73240-855F-431C-B761-AD0832236C16}"/>
                </a:ext>
              </a:extLst>
            </p:cNvPr>
            <p:cNvSpPr/>
            <p:nvPr/>
          </p:nvSpPr>
          <p:spPr>
            <a:xfrm>
              <a:off x="413995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0" name="正方形/長方形 339">
              <a:extLst>
                <a:ext uri="{FF2B5EF4-FFF2-40B4-BE49-F238E27FC236}">
                  <a16:creationId xmlns:a16="http://schemas.microsoft.com/office/drawing/2014/main" id="{09BB60EB-D109-4390-A6A4-234B8B7ED2A1}"/>
                </a:ext>
              </a:extLst>
            </p:cNvPr>
            <p:cNvSpPr/>
            <p:nvPr/>
          </p:nvSpPr>
          <p:spPr>
            <a:xfrm>
              <a:off x="435597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1" name="正方形/長方形 340">
              <a:extLst>
                <a:ext uri="{FF2B5EF4-FFF2-40B4-BE49-F238E27FC236}">
                  <a16:creationId xmlns:a16="http://schemas.microsoft.com/office/drawing/2014/main" id="{FAEB1D61-F8C3-4E87-92D6-31693A55AF21}"/>
                </a:ext>
              </a:extLst>
            </p:cNvPr>
            <p:cNvSpPr/>
            <p:nvPr/>
          </p:nvSpPr>
          <p:spPr>
            <a:xfrm>
              <a:off x="284380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2" name="正方形/長方形 341">
              <a:extLst>
                <a:ext uri="{FF2B5EF4-FFF2-40B4-BE49-F238E27FC236}">
                  <a16:creationId xmlns:a16="http://schemas.microsoft.com/office/drawing/2014/main" id="{B8DBA36F-C8FD-4E41-BE95-89F2D1BCD94D}"/>
                </a:ext>
              </a:extLst>
            </p:cNvPr>
            <p:cNvSpPr/>
            <p:nvPr/>
          </p:nvSpPr>
          <p:spPr>
            <a:xfrm>
              <a:off x="305983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3" name="正方形/長方形 342">
              <a:extLst>
                <a:ext uri="{FF2B5EF4-FFF2-40B4-BE49-F238E27FC236}">
                  <a16:creationId xmlns:a16="http://schemas.microsoft.com/office/drawing/2014/main" id="{F3AC64D0-86F0-4058-944B-5E7C0C00FCF4}"/>
                </a:ext>
              </a:extLst>
            </p:cNvPr>
            <p:cNvSpPr/>
            <p:nvPr/>
          </p:nvSpPr>
          <p:spPr>
            <a:xfrm>
              <a:off x="327585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4" name="正方形/長方形 343">
              <a:extLst>
                <a:ext uri="{FF2B5EF4-FFF2-40B4-BE49-F238E27FC236}">
                  <a16:creationId xmlns:a16="http://schemas.microsoft.com/office/drawing/2014/main" id="{A9B03517-B929-44CA-8EDF-21FF79B25D23}"/>
                </a:ext>
              </a:extLst>
            </p:cNvPr>
            <p:cNvSpPr/>
            <p:nvPr/>
          </p:nvSpPr>
          <p:spPr>
            <a:xfrm>
              <a:off x="3491880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5" name="正方形/長方形 344">
              <a:extLst>
                <a:ext uri="{FF2B5EF4-FFF2-40B4-BE49-F238E27FC236}">
                  <a16:creationId xmlns:a16="http://schemas.microsoft.com/office/drawing/2014/main" id="{9C85190E-25D5-4879-958D-BC23C40C5469}"/>
                </a:ext>
              </a:extLst>
            </p:cNvPr>
            <p:cNvSpPr/>
            <p:nvPr/>
          </p:nvSpPr>
          <p:spPr>
            <a:xfrm>
              <a:off x="3707904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6" name="正方形/長方形 345">
              <a:extLst>
                <a:ext uri="{FF2B5EF4-FFF2-40B4-BE49-F238E27FC236}">
                  <a16:creationId xmlns:a16="http://schemas.microsoft.com/office/drawing/2014/main" id="{10D62ACE-A44F-41D1-A6CA-D4883B025935}"/>
                </a:ext>
              </a:extLst>
            </p:cNvPr>
            <p:cNvSpPr/>
            <p:nvPr/>
          </p:nvSpPr>
          <p:spPr>
            <a:xfrm>
              <a:off x="392392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7" name="正方形/長方形 346">
              <a:extLst>
                <a:ext uri="{FF2B5EF4-FFF2-40B4-BE49-F238E27FC236}">
                  <a16:creationId xmlns:a16="http://schemas.microsoft.com/office/drawing/2014/main" id="{2D6C4933-54F6-484E-B018-3499971F814B}"/>
                </a:ext>
              </a:extLst>
            </p:cNvPr>
            <p:cNvSpPr/>
            <p:nvPr/>
          </p:nvSpPr>
          <p:spPr>
            <a:xfrm>
              <a:off x="413995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8" name="正方形/長方形 347">
              <a:extLst>
                <a:ext uri="{FF2B5EF4-FFF2-40B4-BE49-F238E27FC236}">
                  <a16:creationId xmlns:a16="http://schemas.microsoft.com/office/drawing/2014/main" id="{1096CFF7-4D98-4BA6-9C7D-D062E23068DE}"/>
                </a:ext>
              </a:extLst>
            </p:cNvPr>
            <p:cNvSpPr/>
            <p:nvPr/>
          </p:nvSpPr>
          <p:spPr>
            <a:xfrm>
              <a:off x="435597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9" name="正方形/長方形 348">
              <a:extLst>
                <a:ext uri="{FF2B5EF4-FFF2-40B4-BE49-F238E27FC236}">
                  <a16:creationId xmlns:a16="http://schemas.microsoft.com/office/drawing/2014/main" id="{75AB38F3-EDC2-45D2-8A18-D140B3C76742}"/>
                </a:ext>
              </a:extLst>
            </p:cNvPr>
            <p:cNvSpPr/>
            <p:nvPr/>
          </p:nvSpPr>
          <p:spPr>
            <a:xfrm>
              <a:off x="284380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0" name="正方形/長方形 349">
              <a:extLst>
                <a:ext uri="{FF2B5EF4-FFF2-40B4-BE49-F238E27FC236}">
                  <a16:creationId xmlns:a16="http://schemas.microsoft.com/office/drawing/2014/main" id="{F694144E-882B-4BDC-8227-026B3FA3684D}"/>
                </a:ext>
              </a:extLst>
            </p:cNvPr>
            <p:cNvSpPr/>
            <p:nvPr/>
          </p:nvSpPr>
          <p:spPr>
            <a:xfrm>
              <a:off x="305983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1" name="正方形/長方形 350">
              <a:extLst>
                <a:ext uri="{FF2B5EF4-FFF2-40B4-BE49-F238E27FC236}">
                  <a16:creationId xmlns:a16="http://schemas.microsoft.com/office/drawing/2014/main" id="{53D837F0-F31D-404D-82E9-6DBF51F6A46F}"/>
                </a:ext>
              </a:extLst>
            </p:cNvPr>
            <p:cNvSpPr/>
            <p:nvPr/>
          </p:nvSpPr>
          <p:spPr>
            <a:xfrm>
              <a:off x="327585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2" name="正方形/長方形 351">
              <a:extLst>
                <a:ext uri="{FF2B5EF4-FFF2-40B4-BE49-F238E27FC236}">
                  <a16:creationId xmlns:a16="http://schemas.microsoft.com/office/drawing/2014/main" id="{6068036C-DD33-473E-B64D-C6FAF7DF2338}"/>
                </a:ext>
              </a:extLst>
            </p:cNvPr>
            <p:cNvSpPr/>
            <p:nvPr/>
          </p:nvSpPr>
          <p:spPr>
            <a:xfrm>
              <a:off x="3491880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3" name="正方形/長方形 352">
              <a:extLst>
                <a:ext uri="{FF2B5EF4-FFF2-40B4-BE49-F238E27FC236}">
                  <a16:creationId xmlns:a16="http://schemas.microsoft.com/office/drawing/2014/main" id="{AB337526-AF4A-4275-A5D7-D128CDF6A70B}"/>
                </a:ext>
              </a:extLst>
            </p:cNvPr>
            <p:cNvSpPr/>
            <p:nvPr/>
          </p:nvSpPr>
          <p:spPr>
            <a:xfrm>
              <a:off x="3707904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4" name="正方形/長方形 353">
              <a:extLst>
                <a:ext uri="{FF2B5EF4-FFF2-40B4-BE49-F238E27FC236}">
                  <a16:creationId xmlns:a16="http://schemas.microsoft.com/office/drawing/2014/main" id="{9F681D78-C464-4D9D-9D12-EECD5F160202}"/>
                </a:ext>
              </a:extLst>
            </p:cNvPr>
            <p:cNvSpPr/>
            <p:nvPr/>
          </p:nvSpPr>
          <p:spPr>
            <a:xfrm>
              <a:off x="392392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5" name="正方形/長方形 354">
              <a:extLst>
                <a:ext uri="{FF2B5EF4-FFF2-40B4-BE49-F238E27FC236}">
                  <a16:creationId xmlns:a16="http://schemas.microsoft.com/office/drawing/2014/main" id="{283C0880-28E4-4E38-B10B-086DC593640B}"/>
                </a:ext>
              </a:extLst>
            </p:cNvPr>
            <p:cNvSpPr/>
            <p:nvPr/>
          </p:nvSpPr>
          <p:spPr>
            <a:xfrm>
              <a:off x="413995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6" name="正方形/長方形 355">
              <a:extLst>
                <a:ext uri="{FF2B5EF4-FFF2-40B4-BE49-F238E27FC236}">
                  <a16:creationId xmlns:a16="http://schemas.microsoft.com/office/drawing/2014/main" id="{0BC6898E-E472-49B4-B577-9E0A7DCFB503}"/>
                </a:ext>
              </a:extLst>
            </p:cNvPr>
            <p:cNvSpPr/>
            <p:nvPr/>
          </p:nvSpPr>
          <p:spPr>
            <a:xfrm>
              <a:off x="435597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7" name="グループ化 226">
            <a:extLst>
              <a:ext uri="{FF2B5EF4-FFF2-40B4-BE49-F238E27FC236}">
                <a16:creationId xmlns:a16="http://schemas.microsoft.com/office/drawing/2014/main" id="{7320F6C6-94CF-4985-8A36-9BD3F0A26193}"/>
              </a:ext>
            </a:extLst>
          </p:cNvPr>
          <p:cNvGrpSpPr/>
          <p:nvPr/>
        </p:nvGrpSpPr>
        <p:grpSpPr>
          <a:xfrm>
            <a:off x="5292080" y="2492896"/>
            <a:ext cx="1728192" cy="1728192"/>
            <a:chOff x="2843808" y="1268760"/>
            <a:chExt cx="1728192" cy="1728192"/>
          </a:xfrm>
        </p:grpSpPr>
        <p:sp>
          <p:nvSpPr>
            <p:cNvPr id="228" name="正方形/長方形 227">
              <a:extLst>
                <a:ext uri="{FF2B5EF4-FFF2-40B4-BE49-F238E27FC236}">
                  <a16:creationId xmlns:a16="http://schemas.microsoft.com/office/drawing/2014/main" id="{16E1C4A0-EEA0-4071-819F-7F0AC872B25B}"/>
                </a:ext>
              </a:extLst>
            </p:cNvPr>
            <p:cNvSpPr/>
            <p:nvPr/>
          </p:nvSpPr>
          <p:spPr>
            <a:xfrm>
              <a:off x="284380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9" name="正方形/長方形 228">
              <a:extLst>
                <a:ext uri="{FF2B5EF4-FFF2-40B4-BE49-F238E27FC236}">
                  <a16:creationId xmlns:a16="http://schemas.microsoft.com/office/drawing/2014/main" id="{10B8178B-7384-458A-92A4-913A877FB569}"/>
                </a:ext>
              </a:extLst>
            </p:cNvPr>
            <p:cNvSpPr/>
            <p:nvPr/>
          </p:nvSpPr>
          <p:spPr>
            <a:xfrm>
              <a:off x="305983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0" name="正方形/長方形 229">
              <a:extLst>
                <a:ext uri="{FF2B5EF4-FFF2-40B4-BE49-F238E27FC236}">
                  <a16:creationId xmlns:a16="http://schemas.microsoft.com/office/drawing/2014/main" id="{D12C934D-392C-4E38-A37A-6D96ACC06D47}"/>
                </a:ext>
              </a:extLst>
            </p:cNvPr>
            <p:cNvSpPr/>
            <p:nvPr/>
          </p:nvSpPr>
          <p:spPr>
            <a:xfrm>
              <a:off x="327585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1" name="正方形/長方形 230">
              <a:extLst>
                <a:ext uri="{FF2B5EF4-FFF2-40B4-BE49-F238E27FC236}">
                  <a16:creationId xmlns:a16="http://schemas.microsoft.com/office/drawing/2014/main" id="{49EEDEEB-102E-443B-AFAC-94FE5ADEC276}"/>
                </a:ext>
              </a:extLst>
            </p:cNvPr>
            <p:cNvSpPr/>
            <p:nvPr/>
          </p:nvSpPr>
          <p:spPr>
            <a:xfrm>
              <a:off x="3491880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2" name="正方形/長方形 231">
              <a:extLst>
                <a:ext uri="{FF2B5EF4-FFF2-40B4-BE49-F238E27FC236}">
                  <a16:creationId xmlns:a16="http://schemas.microsoft.com/office/drawing/2014/main" id="{CB6493CB-35AC-4FA0-A89C-80537D81964B}"/>
                </a:ext>
              </a:extLst>
            </p:cNvPr>
            <p:cNvSpPr/>
            <p:nvPr/>
          </p:nvSpPr>
          <p:spPr>
            <a:xfrm>
              <a:off x="3707904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3" name="正方形/長方形 232">
              <a:extLst>
                <a:ext uri="{FF2B5EF4-FFF2-40B4-BE49-F238E27FC236}">
                  <a16:creationId xmlns:a16="http://schemas.microsoft.com/office/drawing/2014/main" id="{F6AB0652-71F3-442F-8592-FB3917867B5F}"/>
                </a:ext>
              </a:extLst>
            </p:cNvPr>
            <p:cNvSpPr/>
            <p:nvPr/>
          </p:nvSpPr>
          <p:spPr>
            <a:xfrm>
              <a:off x="392392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4" name="正方形/長方形 233">
              <a:extLst>
                <a:ext uri="{FF2B5EF4-FFF2-40B4-BE49-F238E27FC236}">
                  <a16:creationId xmlns:a16="http://schemas.microsoft.com/office/drawing/2014/main" id="{F92A6AA6-E78A-40CF-B59D-8762220451EB}"/>
                </a:ext>
              </a:extLst>
            </p:cNvPr>
            <p:cNvSpPr/>
            <p:nvPr/>
          </p:nvSpPr>
          <p:spPr>
            <a:xfrm>
              <a:off x="413995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5" name="正方形/長方形 234">
              <a:extLst>
                <a:ext uri="{FF2B5EF4-FFF2-40B4-BE49-F238E27FC236}">
                  <a16:creationId xmlns:a16="http://schemas.microsoft.com/office/drawing/2014/main" id="{C2003FDC-6589-4988-8B51-26BE4011937C}"/>
                </a:ext>
              </a:extLst>
            </p:cNvPr>
            <p:cNvSpPr/>
            <p:nvPr/>
          </p:nvSpPr>
          <p:spPr>
            <a:xfrm>
              <a:off x="435597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6" name="正方形/長方形 235">
              <a:extLst>
                <a:ext uri="{FF2B5EF4-FFF2-40B4-BE49-F238E27FC236}">
                  <a16:creationId xmlns:a16="http://schemas.microsoft.com/office/drawing/2014/main" id="{1F6EC9D8-1063-40D0-8D5E-C4B7FCE1411D}"/>
                </a:ext>
              </a:extLst>
            </p:cNvPr>
            <p:cNvSpPr/>
            <p:nvPr/>
          </p:nvSpPr>
          <p:spPr>
            <a:xfrm>
              <a:off x="284380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7" name="正方形/長方形 236">
              <a:extLst>
                <a:ext uri="{FF2B5EF4-FFF2-40B4-BE49-F238E27FC236}">
                  <a16:creationId xmlns:a16="http://schemas.microsoft.com/office/drawing/2014/main" id="{86F0638F-7E14-45A7-9CE2-64A20FBF8A28}"/>
                </a:ext>
              </a:extLst>
            </p:cNvPr>
            <p:cNvSpPr/>
            <p:nvPr/>
          </p:nvSpPr>
          <p:spPr>
            <a:xfrm>
              <a:off x="305983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正方形/長方形 237">
              <a:extLst>
                <a:ext uri="{FF2B5EF4-FFF2-40B4-BE49-F238E27FC236}">
                  <a16:creationId xmlns:a16="http://schemas.microsoft.com/office/drawing/2014/main" id="{792EFC3A-C2D0-4AF8-BDD8-A786A0C3058D}"/>
                </a:ext>
              </a:extLst>
            </p:cNvPr>
            <p:cNvSpPr/>
            <p:nvPr/>
          </p:nvSpPr>
          <p:spPr>
            <a:xfrm>
              <a:off x="327585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9" name="正方形/長方形 238">
              <a:extLst>
                <a:ext uri="{FF2B5EF4-FFF2-40B4-BE49-F238E27FC236}">
                  <a16:creationId xmlns:a16="http://schemas.microsoft.com/office/drawing/2014/main" id="{B293246C-5D04-4FBB-804B-314702527497}"/>
                </a:ext>
              </a:extLst>
            </p:cNvPr>
            <p:cNvSpPr/>
            <p:nvPr/>
          </p:nvSpPr>
          <p:spPr>
            <a:xfrm>
              <a:off x="3491880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0" name="正方形/長方形 239">
              <a:extLst>
                <a:ext uri="{FF2B5EF4-FFF2-40B4-BE49-F238E27FC236}">
                  <a16:creationId xmlns:a16="http://schemas.microsoft.com/office/drawing/2014/main" id="{F330D8D5-F6E2-4FE7-8EC4-4CBB4FF758E2}"/>
                </a:ext>
              </a:extLst>
            </p:cNvPr>
            <p:cNvSpPr/>
            <p:nvPr/>
          </p:nvSpPr>
          <p:spPr>
            <a:xfrm>
              <a:off x="3707904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1" name="正方形/長方形 240">
              <a:extLst>
                <a:ext uri="{FF2B5EF4-FFF2-40B4-BE49-F238E27FC236}">
                  <a16:creationId xmlns:a16="http://schemas.microsoft.com/office/drawing/2014/main" id="{F377D5C6-5888-45C5-9AC5-95B0A3FFA688}"/>
                </a:ext>
              </a:extLst>
            </p:cNvPr>
            <p:cNvSpPr/>
            <p:nvPr/>
          </p:nvSpPr>
          <p:spPr>
            <a:xfrm>
              <a:off x="392392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2" name="正方形/長方形 241">
              <a:extLst>
                <a:ext uri="{FF2B5EF4-FFF2-40B4-BE49-F238E27FC236}">
                  <a16:creationId xmlns:a16="http://schemas.microsoft.com/office/drawing/2014/main" id="{FBEA549F-7F49-4CA4-907F-0B4EA1C0AFCA}"/>
                </a:ext>
              </a:extLst>
            </p:cNvPr>
            <p:cNvSpPr/>
            <p:nvPr/>
          </p:nvSpPr>
          <p:spPr>
            <a:xfrm>
              <a:off x="413995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3" name="正方形/長方形 242">
              <a:extLst>
                <a:ext uri="{FF2B5EF4-FFF2-40B4-BE49-F238E27FC236}">
                  <a16:creationId xmlns:a16="http://schemas.microsoft.com/office/drawing/2014/main" id="{4EACAFC3-FDFA-42C2-B548-8E146E6EC7E4}"/>
                </a:ext>
              </a:extLst>
            </p:cNvPr>
            <p:cNvSpPr/>
            <p:nvPr/>
          </p:nvSpPr>
          <p:spPr>
            <a:xfrm>
              <a:off x="435597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4" name="正方形/長方形 243">
              <a:extLst>
                <a:ext uri="{FF2B5EF4-FFF2-40B4-BE49-F238E27FC236}">
                  <a16:creationId xmlns:a16="http://schemas.microsoft.com/office/drawing/2014/main" id="{C973CAC3-BE74-43A0-AA14-6BEB8D038BAD}"/>
                </a:ext>
              </a:extLst>
            </p:cNvPr>
            <p:cNvSpPr/>
            <p:nvPr/>
          </p:nvSpPr>
          <p:spPr>
            <a:xfrm>
              <a:off x="284380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5" name="正方形/長方形 244">
              <a:extLst>
                <a:ext uri="{FF2B5EF4-FFF2-40B4-BE49-F238E27FC236}">
                  <a16:creationId xmlns:a16="http://schemas.microsoft.com/office/drawing/2014/main" id="{E1025682-DD5A-45A1-AAE6-4419293DD775}"/>
                </a:ext>
              </a:extLst>
            </p:cNvPr>
            <p:cNvSpPr/>
            <p:nvPr/>
          </p:nvSpPr>
          <p:spPr>
            <a:xfrm>
              <a:off x="305983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6" name="正方形/長方形 245">
              <a:extLst>
                <a:ext uri="{FF2B5EF4-FFF2-40B4-BE49-F238E27FC236}">
                  <a16:creationId xmlns:a16="http://schemas.microsoft.com/office/drawing/2014/main" id="{8C85E744-8117-4973-B0F5-4046D091D06E}"/>
                </a:ext>
              </a:extLst>
            </p:cNvPr>
            <p:cNvSpPr/>
            <p:nvPr/>
          </p:nvSpPr>
          <p:spPr>
            <a:xfrm>
              <a:off x="327585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7" name="正方形/長方形 246">
              <a:extLst>
                <a:ext uri="{FF2B5EF4-FFF2-40B4-BE49-F238E27FC236}">
                  <a16:creationId xmlns:a16="http://schemas.microsoft.com/office/drawing/2014/main" id="{B1FFDA70-1B47-4EE4-923E-A69D99A134D5}"/>
                </a:ext>
              </a:extLst>
            </p:cNvPr>
            <p:cNvSpPr/>
            <p:nvPr/>
          </p:nvSpPr>
          <p:spPr>
            <a:xfrm>
              <a:off x="3491880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8" name="正方形/長方形 247">
              <a:extLst>
                <a:ext uri="{FF2B5EF4-FFF2-40B4-BE49-F238E27FC236}">
                  <a16:creationId xmlns:a16="http://schemas.microsoft.com/office/drawing/2014/main" id="{35477B2C-767F-4FC6-939A-D6F051E149EE}"/>
                </a:ext>
              </a:extLst>
            </p:cNvPr>
            <p:cNvSpPr/>
            <p:nvPr/>
          </p:nvSpPr>
          <p:spPr>
            <a:xfrm>
              <a:off x="3707904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9" name="正方形/長方形 248">
              <a:extLst>
                <a:ext uri="{FF2B5EF4-FFF2-40B4-BE49-F238E27FC236}">
                  <a16:creationId xmlns:a16="http://schemas.microsoft.com/office/drawing/2014/main" id="{8C953B5D-8C8D-4CC0-94B7-E79BDB9A7A40}"/>
                </a:ext>
              </a:extLst>
            </p:cNvPr>
            <p:cNvSpPr/>
            <p:nvPr/>
          </p:nvSpPr>
          <p:spPr>
            <a:xfrm>
              <a:off x="392392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0" name="正方形/長方形 249">
              <a:extLst>
                <a:ext uri="{FF2B5EF4-FFF2-40B4-BE49-F238E27FC236}">
                  <a16:creationId xmlns:a16="http://schemas.microsoft.com/office/drawing/2014/main" id="{E8AB4B96-05CE-430F-9D91-D2139B2B5BDA}"/>
                </a:ext>
              </a:extLst>
            </p:cNvPr>
            <p:cNvSpPr/>
            <p:nvPr/>
          </p:nvSpPr>
          <p:spPr>
            <a:xfrm>
              <a:off x="413995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1" name="正方形/長方形 250">
              <a:extLst>
                <a:ext uri="{FF2B5EF4-FFF2-40B4-BE49-F238E27FC236}">
                  <a16:creationId xmlns:a16="http://schemas.microsoft.com/office/drawing/2014/main" id="{8AE4056C-CB2C-47C5-8CD3-33F9178314A4}"/>
                </a:ext>
              </a:extLst>
            </p:cNvPr>
            <p:cNvSpPr/>
            <p:nvPr/>
          </p:nvSpPr>
          <p:spPr>
            <a:xfrm>
              <a:off x="435597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2" name="正方形/長方形 251">
              <a:extLst>
                <a:ext uri="{FF2B5EF4-FFF2-40B4-BE49-F238E27FC236}">
                  <a16:creationId xmlns:a16="http://schemas.microsoft.com/office/drawing/2014/main" id="{D5AC99E1-C50E-4146-9B5F-37436FE33D59}"/>
                </a:ext>
              </a:extLst>
            </p:cNvPr>
            <p:cNvSpPr/>
            <p:nvPr/>
          </p:nvSpPr>
          <p:spPr>
            <a:xfrm>
              <a:off x="284380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3" name="正方形/長方形 252">
              <a:extLst>
                <a:ext uri="{FF2B5EF4-FFF2-40B4-BE49-F238E27FC236}">
                  <a16:creationId xmlns:a16="http://schemas.microsoft.com/office/drawing/2014/main" id="{073165DE-B299-4E15-9272-CAC7F4CB742C}"/>
                </a:ext>
              </a:extLst>
            </p:cNvPr>
            <p:cNvSpPr/>
            <p:nvPr/>
          </p:nvSpPr>
          <p:spPr>
            <a:xfrm>
              <a:off x="305983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4" name="正方形/長方形 253">
              <a:extLst>
                <a:ext uri="{FF2B5EF4-FFF2-40B4-BE49-F238E27FC236}">
                  <a16:creationId xmlns:a16="http://schemas.microsoft.com/office/drawing/2014/main" id="{BCC741FB-D527-40D1-A1D7-3EA299CCFE90}"/>
                </a:ext>
              </a:extLst>
            </p:cNvPr>
            <p:cNvSpPr/>
            <p:nvPr/>
          </p:nvSpPr>
          <p:spPr>
            <a:xfrm>
              <a:off x="327585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5" name="正方形/長方形 254">
              <a:extLst>
                <a:ext uri="{FF2B5EF4-FFF2-40B4-BE49-F238E27FC236}">
                  <a16:creationId xmlns:a16="http://schemas.microsoft.com/office/drawing/2014/main" id="{28B331F7-D96D-4C44-A2EE-8D3D25AD6E8B}"/>
                </a:ext>
              </a:extLst>
            </p:cNvPr>
            <p:cNvSpPr/>
            <p:nvPr/>
          </p:nvSpPr>
          <p:spPr>
            <a:xfrm>
              <a:off x="3491880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6" name="正方形/長方形 255">
              <a:extLst>
                <a:ext uri="{FF2B5EF4-FFF2-40B4-BE49-F238E27FC236}">
                  <a16:creationId xmlns:a16="http://schemas.microsoft.com/office/drawing/2014/main" id="{A57D31C7-DD5D-4DBD-A573-DE2CD811140F}"/>
                </a:ext>
              </a:extLst>
            </p:cNvPr>
            <p:cNvSpPr/>
            <p:nvPr/>
          </p:nvSpPr>
          <p:spPr>
            <a:xfrm>
              <a:off x="3707904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7" name="正方形/長方形 256">
              <a:extLst>
                <a:ext uri="{FF2B5EF4-FFF2-40B4-BE49-F238E27FC236}">
                  <a16:creationId xmlns:a16="http://schemas.microsoft.com/office/drawing/2014/main" id="{07C76F7F-86CD-4EFD-9129-8C1B8221E8E2}"/>
                </a:ext>
              </a:extLst>
            </p:cNvPr>
            <p:cNvSpPr/>
            <p:nvPr/>
          </p:nvSpPr>
          <p:spPr>
            <a:xfrm>
              <a:off x="392392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8" name="正方形/長方形 257">
              <a:extLst>
                <a:ext uri="{FF2B5EF4-FFF2-40B4-BE49-F238E27FC236}">
                  <a16:creationId xmlns:a16="http://schemas.microsoft.com/office/drawing/2014/main" id="{77B0042C-5D26-4AE8-ACAE-E6FE13A6877B}"/>
                </a:ext>
              </a:extLst>
            </p:cNvPr>
            <p:cNvSpPr/>
            <p:nvPr/>
          </p:nvSpPr>
          <p:spPr>
            <a:xfrm>
              <a:off x="413995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9" name="正方形/長方形 258">
              <a:extLst>
                <a:ext uri="{FF2B5EF4-FFF2-40B4-BE49-F238E27FC236}">
                  <a16:creationId xmlns:a16="http://schemas.microsoft.com/office/drawing/2014/main" id="{A54CD48B-D1E0-466F-94CC-14368FAFFA82}"/>
                </a:ext>
              </a:extLst>
            </p:cNvPr>
            <p:cNvSpPr/>
            <p:nvPr/>
          </p:nvSpPr>
          <p:spPr>
            <a:xfrm>
              <a:off x="435597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0" name="正方形/長方形 259">
              <a:extLst>
                <a:ext uri="{FF2B5EF4-FFF2-40B4-BE49-F238E27FC236}">
                  <a16:creationId xmlns:a16="http://schemas.microsoft.com/office/drawing/2014/main" id="{8E80C2F6-F93E-4394-BAF4-33F44309D5AC}"/>
                </a:ext>
              </a:extLst>
            </p:cNvPr>
            <p:cNvSpPr/>
            <p:nvPr/>
          </p:nvSpPr>
          <p:spPr>
            <a:xfrm>
              <a:off x="284380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1" name="正方形/長方形 260">
              <a:extLst>
                <a:ext uri="{FF2B5EF4-FFF2-40B4-BE49-F238E27FC236}">
                  <a16:creationId xmlns:a16="http://schemas.microsoft.com/office/drawing/2014/main" id="{5DC7EC5F-2693-4285-8194-57A71AAC7F1F}"/>
                </a:ext>
              </a:extLst>
            </p:cNvPr>
            <p:cNvSpPr/>
            <p:nvPr/>
          </p:nvSpPr>
          <p:spPr>
            <a:xfrm>
              <a:off x="305983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2" name="正方形/長方形 261">
              <a:extLst>
                <a:ext uri="{FF2B5EF4-FFF2-40B4-BE49-F238E27FC236}">
                  <a16:creationId xmlns:a16="http://schemas.microsoft.com/office/drawing/2014/main" id="{3EB4EFDB-75D4-43CA-862B-5CE6B3941EF3}"/>
                </a:ext>
              </a:extLst>
            </p:cNvPr>
            <p:cNvSpPr/>
            <p:nvPr/>
          </p:nvSpPr>
          <p:spPr>
            <a:xfrm>
              <a:off x="327585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3" name="正方形/長方形 262">
              <a:extLst>
                <a:ext uri="{FF2B5EF4-FFF2-40B4-BE49-F238E27FC236}">
                  <a16:creationId xmlns:a16="http://schemas.microsoft.com/office/drawing/2014/main" id="{72F34F4B-A54B-44E6-BB42-A427493429DE}"/>
                </a:ext>
              </a:extLst>
            </p:cNvPr>
            <p:cNvSpPr/>
            <p:nvPr/>
          </p:nvSpPr>
          <p:spPr>
            <a:xfrm>
              <a:off x="3491880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4" name="正方形/長方形 263">
              <a:extLst>
                <a:ext uri="{FF2B5EF4-FFF2-40B4-BE49-F238E27FC236}">
                  <a16:creationId xmlns:a16="http://schemas.microsoft.com/office/drawing/2014/main" id="{A88046A1-798F-4374-B4F7-EDB87B938C6E}"/>
                </a:ext>
              </a:extLst>
            </p:cNvPr>
            <p:cNvSpPr/>
            <p:nvPr/>
          </p:nvSpPr>
          <p:spPr>
            <a:xfrm>
              <a:off x="3707904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5" name="正方形/長方形 264">
              <a:extLst>
                <a:ext uri="{FF2B5EF4-FFF2-40B4-BE49-F238E27FC236}">
                  <a16:creationId xmlns:a16="http://schemas.microsoft.com/office/drawing/2014/main" id="{9D003F79-64AA-4792-9887-103233919CAE}"/>
                </a:ext>
              </a:extLst>
            </p:cNvPr>
            <p:cNvSpPr/>
            <p:nvPr/>
          </p:nvSpPr>
          <p:spPr>
            <a:xfrm>
              <a:off x="392392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6" name="正方形/長方形 265">
              <a:extLst>
                <a:ext uri="{FF2B5EF4-FFF2-40B4-BE49-F238E27FC236}">
                  <a16:creationId xmlns:a16="http://schemas.microsoft.com/office/drawing/2014/main" id="{9DF468A1-A19E-4A0C-8601-1EFB79CF4925}"/>
                </a:ext>
              </a:extLst>
            </p:cNvPr>
            <p:cNvSpPr/>
            <p:nvPr/>
          </p:nvSpPr>
          <p:spPr>
            <a:xfrm>
              <a:off x="413995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7" name="正方形/長方形 266">
              <a:extLst>
                <a:ext uri="{FF2B5EF4-FFF2-40B4-BE49-F238E27FC236}">
                  <a16:creationId xmlns:a16="http://schemas.microsoft.com/office/drawing/2014/main" id="{E54E1092-2BAE-447F-8F06-AA35FC6AE5BA}"/>
                </a:ext>
              </a:extLst>
            </p:cNvPr>
            <p:cNvSpPr/>
            <p:nvPr/>
          </p:nvSpPr>
          <p:spPr>
            <a:xfrm>
              <a:off x="435597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8" name="正方形/長方形 267">
              <a:extLst>
                <a:ext uri="{FF2B5EF4-FFF2-40B4-BE49-F238E27FC236}">
                  <a16:creationId xmlns:a16="http://schemas.microsoft.com/office/drawing/2014/main" id="{E91AB37B-9543-4164-8EB1-E095578B5518}"/>
                </a:ext>
              </a:extLst>
            </p:cNvPr>
            <p:cNvSpPr/>
            <p:nvPr/>
          </p:nvSpPr>
          <p:spPr>
            <a:xfrm>
              <a:off x="284380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9" name="正方形/長方形 268">
              <a:extLst>
                <a:ext uri="{FF2B5EF4-FFF2-40B4-BE49-F238E27FC236}">
                  <a16:creationId xmlns:a16="http://schemas.microsoft.com/office/drawing/2014/main" id="{BDD1094C-6523-43B5-B4DB-6937CF0B2D24}"/>
                </a:ext>
              </a:extLst>
            </p:cNvPr>
            <p:cNvSpPr/>
            <p:nvPr/>
          </p:nvSpPr>
          <p:spPr>
            <a:xfrm>
              <a:off x="305983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0" name="正方形/長方形 269">
              <a:extLst>
                <a:ext uri="{FF2B5EF4-FFF2-40B4-BE49-F238E27FC236}">
                  <a16:creationId xmlns:a16="http://schemas.microsoft.com/office/drawing/2014/main" id="{37F12D13-AD12-4444-9AAB-4AFD7AD60168}"/>
                </a:ext>
              </a:extLst>
            </p:cNvPr>
            <p:cNvSpPr/>
            <p:nvPr/>
          </p:nvSpPr>
          <p:spPr>
            <a:xfrm>
              <a:off x="327585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1" name="正方形/長方形 270">
              <a:extLst>
                <a:ext uri="{FF2B5EF4-FFF2-40B4-BE49-F238E27FC236}">
                  <a16:creationId xmlns:a16="http://schemas.microsoft.com/office/drawing/2014/main" id="{714FA02D-946D-4D99-BBB4-835D7697A860}"/>
                </a:ext>
              </a:extLst>
            </p:cNvPr>
            <p:cNvSpPr/>
            <p:nvPr/>
          </p:nvSpPr>
          <p:spPr>
            <a:xfrm>
              <a:off x="3491880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2" name="正方形/長方形 271">
              <a:extLst>
                <a:ext uri="{FF2B5EF4-FFF2-40B4-BE49-F238E27FC236}">
                  <a16:creationId xmlns:a16="http://schemas.microsoft.com/office/drawing/2014/main" id="{3B77C450-EAEE-46C0-9AA3-C4369F4976F9}"/>
                </a:ext>
              </a:extLst>
            </p:cNvPr>
            <p:cNvSpPr/>
            <p:nvPr/>
          </p:nvSpPr>
          <p:spPr>
            <a:xfrm>
              <a:off x="3707904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3" name="正方形/長方形 272">
              <a:extLst>
                <a:ext uri="{FF2B5EF4-FFF2-40B4-BE49-F238E27FC236}">
                  <a16:creationId xmlns:a16="http://schemas.microsoft.com/office/drawing/2014/main" id="{0EAB3F6A-D94C-4073-A410-EC20D328C79F}"/>
                </a:ext>
              </a:extLst>
            </p:cNvPr>
            <p:cNvSpPr/>
            <p:nvPr/>
          </p:nvSpPr>
          <p:spPr>
            <a:xfrm>
              <a:off x="392392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4" name="正方形/長方形 273">
              <a:extLst>
                <a:ext uri="{FF2B5EF4-FFF2-40B4-BE49-F238E27FC236}">
                  <a16:creationId xmlns:a16="http://schemas.microsoft.com/office/drawing/2014/main" id="{3F02899F-6449-47E7-8E2B-92388745420D}"/>
                </a:ext>
              </a:extLst>
            </p:cNvPr>
            <p:cNvSpPr/>
            <p:nvPr/>
          </p:nvSpPr>
          <p:spPr>
            <a:xfrm>
              <a:off x="413995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5" name="正方形/長方形 274">
              <a:extLst>
                <a:ext uri="{FF2B5EF4-FFF2-40B4-BE49-F238E27FC236}">
                  <a16:creationId xmlns:a16="http://schemas.microsoft.com/office/drawing/2014/main" id="{05A27E9E-AD99-4D75-A5F6-D6AF15FA53C7}"/>
                </a:ext>
              </a:extLst>
            </p:cNvPr>
            <p:cNvSpPr/>
            <p:nvPr/>
          </p:nvSpPr>
          <p:spPr>
            <a:xfrm>
              <a:off x="435597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6" name="正方形/長方形 275">
              <a:extLst>
                <a:ext uri="{FF2B5EF4-FFF2-40B4-BE49-F238E27FC236}">
                  <a16:creationId xmlns:a16="http://schemas.microsoft.com/office/drawing/2014/main" id="{56B11122-880B-429C-9760-B9C4D01508BF}"/>
                </a:ext>
              </a:extLst>
            </p:cNvPr>
            <p:cNvSpPr/>
            <p:nvPr/>
          </p:nvSpPr>
          <p:spPr>
            <a:xfrm>
              <a:off x="284380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7" name="正方形/長方形 276">
              <a:extLst>
                <a:ext uri="{FF2B5EF4-FFF2-40B4-BE49-F238E27FC236}">
                  <a16:creationId xmlns:a16="http://schemas.microsoft.com/office/drawing/2014/main" id="{CA23ABD4-D844-4C74-BBBD-E0F5E12BD643}"/>
                </a:ext>
              </a:extLst>
            </p:cNvPr>
            <p:cNvSpPr/>
            <p:nvPr/>
          </p:nvSpPr>
          <p:spPr>
            <a:xfrm>
              <a:off x="305983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8" name="正方形/長方形 277">
              <a:extLst>
                <a:ext uri="{FF2B5EF4-FFF2-40B4-BE49-F238E27FC236}">
                  <a16:creationId xmlns:a16="http://schemas.microsoft.com/office/drawing/2014/main" id="{041AB669-2C5F-4E8D-97BE-BA1EB2724FB5}"/>
                </a:ext>
              </a:extLst>
            </p:cNvPr>
            <p:cNvSpPr/>
            <p:nvPr/>
          </p:nvSpPr>
          <p:spPr>
            <a:xfrm>
              <a:off x="327585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9" name="正方形/長方形 278">
              <a:extLst>
                <a:ext uri="{FF2B5EF4-FFF2-40B4-BE49-F238E27FC236}">
                  <a16:creationId xmlns:a16="http://schemas.microsoft.com/office/drawing/2014/main" id="{086B3606-4B21-463B-9041-7308FC9868C4}"/>
                </a:ext>
              </a:extLst>
            </p:cNvPr>
            <p:cNvSpPr/>
            <p:nvPr/>
          </p:nvSpPr>
          <p:spPr>
            <a:xfrm>
              <a:off x="3491880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0" name="正方形/長方形 279">
              <a:extLst>
                <a:ext uri="{FF2B5EF4-FFF2-40B4-BE49-F238E27FC236}">
                  <a16:creationId xmlns:a16="http://schemas.microsoft.com/office/drawing/2014/main" id="{7B56C730-AADE-4339-8A6E-0B0800FBEE90}"/>
                </a:ext>
              </a:extLst>
            </p:cNvPr>
            <p:cNvSpPr/>
            <p:nvPr/>
          </p:nvSpPr>
          <p:spPr>
            <a:xfrm>
              <a:off x="3707904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1" name="正方形/長方形 280">
              <a:extLst>
                <a:ext uri="{FF2B5EF4-FFF2-40B4-BE49-F238E27FC236}">
                  <a16:creationId xmlns:a16="http://schemas.microsoft.com/office/drawing/2014/main" id="{219701C3-DC61-4F53-B01F-54F9AB95FDE5}"/>
                </a:ext>
              </a:extLst>
            </p:cNvPr>
            <p:cNvSpPr/>
            <p:nvPr/>
          </p:nvSpPr>
          <p:spPr>
            <a:xfrm>
              <a:off x="392392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2" name="正方形/長方形 281">
              <a:extLst>
                <a:ext uri="{FF2B5EF4-FFF2-40B4-BE49-F238E27FC236}">
                  <a16:creationId xmlns:a16="http://schemas.microsoft.com/office/drawing/2014/main" id="{251E037C-2D70-44E6-9E23-CC90CF2FB2EE}"/>
                </a:ext>
              </a:extLst>
            </p:cNvPr>
            <p:cNvSpPr/>
            <p:nvPr/>
          </p:nvSpPr>
          <p:spPr>
            <a:xfrm>
              <a:off x="413995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3" name="正方形/長方形 282">
              <a:extLst>
                <a:ext uri="{FF2B5EF4-FFF2-40B4-BE49-F238E27FC236}">
                  <a16:creationId xmlns:a16="http://schemas.microsoft.com/office/drawing/2014/main" id="{A7F3F9DE-E921-417E-A918-E65AB2E68FBB}"/>
                </a:ext>
              </a:extLst>
            </p:cNvPr>
            <p:cNvSpPr/>
            <p:nvPr/>
          </p:nvSpPr>
          <p:spPr>
            <a:xfrm>
              <a:off x="435597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4" name="正方形/長方形 283">
              <a:extLst>
                <a:ext uri="{FF2B5EF4-FFF2-40B4-BE49-F238E27FC236}">
                  <a16:creationId xmlns:a16="http://schemas.microsoft.com/office/drawing/2014/main" id="{471E5C77-BF40-4B58-A9B2-1506D703B1FF}"/>
                </a:ext>
              </a:extLst>
            </p:cNvPr>
            <p:cNvSpPr/>
            <p:nvPr/>
          </p:nvSpPr>
          <p:spPr>
            <a:xfrm>
              <a:off x="284380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5" name="正方形/長方形 284">
              <a:extLst>
                <a:ext uri="{FF2B5EF4-FFF2-40B4-BE49-F238E27FC236}">
                  <a16:creationId xmlns:a16="http://schemas.microsoft.com/office/drawing/2014/main" id="{5AD9980A-74AF-43F4-B619-A46017CB61CF}"/>
                </a:ext>
              </a:extLst>
            </p:cNvPr>
            <p:cNvSpPr/>
            <p:nvPr/>
          </p:nvSpPr>
          <p:spPr>
            <a:xfrm>
              <a:off x="305983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6" name="正方形/長方形 285">
              <a:extLst>
                <a:ext uri="{FF2B5EF4-FFF2-40B4-BE49-F238E27FC236}">
                  <a16:creationId xmlns:a16="http://schemas.microsoft.com/office/drawing/2014/main" id="{B7F09066-3DDE-4FC9-8CCF-043B7D2E400D}"/>
                </a:ext>
              </a:extLst>
            </p:cNvPr>
            <p:cNvSpPr/>
            <p:nvPr/>
          </p:nvSpPr>
          <p:spPr>
            <a:xfrm>
              <a:off x="327585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7" name="正方形/長方形 286">
              <a:extLst>
                <a:ext uri="{FF2B5EF4-FFF2-40B4-BE49-F238E27FC236}">
                  <a16:creationId xmlns:a16="http://schemas.microsoft.com/office/drawing/2014/main" id="{7692F7FF-D51A-4DA5-9C49-47AEF6344410}"/>
                </a:ext>
              </a:extLst>
            </p:cNvPr>
            <p:cNvSpPr/>
            <p:nvPr/>
          </p:nvSpPr>
          <p:spPr>
            <a:xfrm>
              <a:off x="3491880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8" name="正方形/長方形 287">
              <a:extLst>
                <a:ext uri="{FF2B5EF4-FFF2-40B4-BE49-F238E27FC236}">
                  <a16:creationId xmlns:a16="http://schemas.microsoft.com/office/drawing/2014/main" id="{3A604E8A-7DCD-4A8C-98A7-C96BF3D76402}"/>
                </a:ext>
              </a:extLst>
            </p:cNvPr>
            <p:cNvSpPr/>
            <p:nvPr/>
          </p:nvSpPr>
          <p:spPr>
            <a:xfrm>
              <a:off x="3707904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9" name="正方形/長方形 288">
              <a:extLst>
                <a:ext uri="{FF2B5EF4-FFF2-40B4-BE49-F238E27FC236}">
                  <a16:creationId xmlns:a16="http://schemas.microsoft.com/office/drawing/2014/main" id="{F98CC34F-69FD-4891-95A7-D8A57130434D}"/>
                </a:ext>
              </a:extLst>
            </p:cNvPr>
            <p:cNvSpPr/>
            <p:nvPr/>
          </p:nvSpPr>
          <p:spPr>
            <a:xfrm>
              <a:off x="392392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0" name="正方形/長方形 289">
              <a:extLst>
                <a:ext uri="{FF2B5EF4-FFF2-40B4-BE49-F238E27FC236}">
                  <a16:creationId xmlns:a16="http://schemas.microsoft.com/office/drawing/2014/main" id="{94D7A7E7-EDB0-4728-91A6-50D5CDAC5D10}"/>
                </a:ext>
              </a:extLst>
            </p:cNvPr>
            <p:cNvSpPr/>
            <p:nvPr/>
          </p:nvSpPr>
          <p:spPr>
            <a:xfrm>
              <a:off x="413995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1" name="正方形/長方形 290">
              <a:extLst>
                <a:ext uri="{FF2B5EF4-FFF2-40B4-BE49-F238E27FC236}">
                  <a16:creationId xmlns:a16="http://schemas.microsoft.com/office/drawing/2014/main" id="{B6DB9D3F-762F-492C-B27E-0C05BB16F159}"/>
                </a:ext>
              </a:extLst>
            </p:cNvPr>
            <p:cNvSpPr/>
            <p:nvPr/>
          </p:nvSpPr>
          <p:spPr>
            <a:xfrm>
              <a:off x="435597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6" name="フリーフォーム 29">
            <a:extLst>
              <a:ext uri="{FF2B5EF4-FFF2-40B4-BE49-F238E27FC236}">
                <a16:creationId xmlns:a16="http://schemas.microsoft.com/office/drawing/2014/main" id="{02AC00EB-68B1-4B02-A756-B44FECD1B65F}"/>
              </a:ext>
            </a:extLst>
          </p:cNvPr>
          <p:cNvSpPr/>
          <p:nvPr/>
        </p:nvSpPr>
        <p:spPr>
          <a:xfrm>
            <a:off x="1691680" y="3429000"/>
            <a:ext cx="1008112" cy="1029786"/>
          </a:xfrm>
          <a:custGeom>
            <a:avLst/>
            <a:gdLst>
              <a:gd name="connsiteX0" fmla="*/ 1331864 w 5222849"/>
              <a:gd name="connsiteY0" fmla="*/ 924456 h 5352694"/>
              <a:gd name="connsiteX1" fmla="*/ 2610330 w 5222849"/>
              <a:gd name="connsiteY1" fmla="*/ 18523 h 5352694"/>
              <a:gd name="connsiteX2" fmla="*/ 2898197 w 5222849"/>
              <a:gd name="connsiteY2" fmla="*/ 348723 h 5352694"/>
              <a:gd name="connsiteX3" fmla="*/ 2855864 w 5222849"/>
              <a:gd name="connsiteY3" fmla="*/ 763589 h 5352694"/>
              <a:gd name="connsiteX4" fmla="*/ 1628197 w 5222849"/>
              <a:gd name="connsiteY4" fmla="*/ 1432456 h 5352694"/>
              <a:gd name="connsiteX5" fmla="*/ 1814464 w 5222849"/>
              <a:gd name="connsiteY5" fmla="*/ 1881189 h 5352694"/>
              <a:gd name="connsiteX6" fmla="*/ 2246264 w 5222849"/>
              <a:gd name="connsiteY6" fmla="*/ 2016656 h 5352694"/>
              <a:gd name="connsiteX7" fmla="*/ 3414664 w 5222849"/>
              <a:gd name="connsiteY7" fmla="*/ 1821923 h 5352694"/>
              <a:gd name="connsiteX8" fmla="*/ 4244397 w 5222849"/>
              <a:gd name="connsiteY8" fmla="*/ 2202923 h 5352694"/>
              <a:gd name="connsiteX9" fmla="*/ 4735464 w 5222849"/>
              <a:gd name="connsiteY9" fmla="*/ 3117323 h 5352694"/>
              <a:gd name="connsiteX10" fmla="*/ 4786264 w 5222849"/>
              <a:gd name="connsiteY10" fmla="*/ 3743856 h 5352694"/>
              <a:gd name="connsiteX11" fmla="*/ 4913264 w 5222849"/>
              <a:gd name="connsiteY11" fmla="*/ 3684589 h 5352694"/>
              <a:gd name="connsiteX12" fmla="*/ 5209597 w 5222849"/>
              <a:gd name="connsiteY12" fmla="*/ 3862389 h 5352694"/>
              <a:gd name="connsiteX13" fmla="*/ 5116464 w 5222849"/>
              <a:gd name="connsiteY13" fmla="*/ 4505856 h 5352694"/>
              <a:gd name="connsiteX14" fmla="*/ 4633864 w 5222849"/>
              <a:gd name="connsiteY14" fmla="*/ 4785256 h 5352694"/>
              <a:gd name="connsiteX15" fmla="*/ 4168197 w 5222849"/>
              <a:gd name="connsiteY15" fmla="*/ 4946123 h 5352694"/>
              <a:gd name="connsiteX16" fmla="*/ 3922664 w 5222849"/>
              <a:gd name="connsiteY16" fmla="*/ 5174723 h 5352694"/>
              <a:gd name="connsiteX17" fmla="*/ 2356330 w 5222849"/>
              <a:gd name="connsiteY17" fmla="*/ 5352523 h 5352694"/>
              <a:gd name="connsiteX18" fmla="*/ 1924530 w 5222849"/>
              <a:gd name="connsiteY18" fmla="*/ 5208589 h 5352694"/>
              <a:gd name="connsiteX19" fmla="*/ 1187930 w 5222849"/>
              <a:gd name="connsiteY19" fmla="*/ 5267856 h 5352694"/>
              <a:gd name="connsiteX20" fmla="*/ 1035530 w 5222849"/>
              <a:gd name="connsiteY20" fmla="*/ 5166256 h 5352694"/>
              <a:gd name="connsiteX21" fmla="*/ 1103264 w 5222849"/>
              <a:gd name="connsiteY21" fmla="*/ 4937656 h 5352694"/>
              <a:gd name="connsiteX22" fmla="*/ 959330 w 5222849"/>
              <a:gd name="connsiteY22" fmla="*/ 4810656 h 5352694"/>
              <a:gd name="connsiteX23" fmla="*/ 1103264 w 5222849"/>
              <a:gd name="connsiteY23" fmla="*/ 4573589 h 5352694"/>
              <a:gd name="connsiteX24" fmla="*/ 1433464 w 5222849"/>
              <a:gd name="connsiteY24" fmla="*/ 4446589 h 5352694"/>
              <a:gd name="connsiteX25" fmla="*/ 1441930 w 5222849"/>
              <a:gd name="connsiteY25" fmla="*/ 4277256 h 5352694"/>
              <a:gd name="connsiteX26" fmla="*/ 925464 w 5222849"/>
              <a:gd name="connsiteY26" fmla="*/ 4090989 h 5352694"/>
              <a:gd name="connsiteX27" fmla="*/ 281997 w 5222849"/>
              <a:gd name="connsiteY27" fmla="*/ 3210456 h 5352694"/>
              <a:gd name="connsiteX28" fmla="*/ 375130 w 5222849"/>
              <a:gd name="connsiteY28" fmla="*/ 2693989 h 5352694"/>
              <a:gd name="connsiteX29" fmla="*/ 180397 w 5222849"/>
              <a:gd name="connsiteY29" fmla="*/ 2600856 h 5352694"/>
              <a:gd name="connsiteX30" fmla="*/ 2597 w 5222849"/>
              <a:gd name="connsiteY30" fmla="*/ 2363789 h 5352694"/>
              <a:gd name="connsiteX31" fmla="*/ 78797 w 5222849"/>
              <a:gd name="connsiteY31" fmla="*/ 1974323 h 5352694"/>
              <a:gd name="connsiteX32" fmla="*/ 138064 w 5222849"/>
              <a:gd name="connsiteY32" fmla="*/ 1525589 h 5352694"/>
              <a:gd name="connsiteX33" fmla="*/ 163464 w 5222849"/>
              <a:gd name="connsiteY33" fmla="*/ 1280056 h 5352694"/>
              <a:gd name="connsiteX34" fmla="*/ 789997 w 5222849"/>
              <a:gd name="connsiteY34" fmla="*/ 1026056 h 5352694"/>
              <a:gd name="connsiteX35" fmla="*/ 764597 w 5222849"/>
              <a:gd name="connsiteY35" fmla="*/ 983723 h 5352694"/>
              <a:gd name="connsiteX36" fmla="*/ 916997 w 5222849"/>
              <a:gd name="connsiteY36" fmla="*/ 340256 h 5352694"/>
              <a:gd name="connsiteX37" fmla="*/ 1399597 w 5222849"/>
              <a:gd name="connsiteY37" fmla="*/ 340256 h 5352694"/>
              <a:gd name="connsiteX38" fmla="*/ 1331864 w 5222849"/>
              <a:gd name="connsiteY38" fmla="*/ 924456 h 5352694"/>
              <a:gd name="connsiteX0" fmla="*/ 1331864 w 5222849"/>
              <a:gd name="connsiteY0" fmla="*/ 924456 h 5352694"/>
              <a:gd name="connsiteX1" fmla="*/ 2610330 w 5222849"/>
              <a:gd name="connsiteY1" fmla="*/ 18523 h 5352694"/>
              <a:gd name="connsiteX2" fmla="*/ 2898197 w 5222849"/>
              <a:gd name="connsiteY2" fmla="*/ 348723 h 5352694"/>
              <a:gd name="connsiteX3" fmla="*/ 2855864 w 5222849"/>
              <a:gd name="connsiteY3" fmla="*/ 763589 h 5352694"/>
              <a:gd name="connsiteX4" fmla="*/ 1628197 w 5222849"/>
              <a:gd name="connsiteY4" fmla="*/ 1432456 h 5352694"/>
              <a:gd name="connsiteX5" fmla="*/ 1814464 w 5222849"/>
              <a:gd name="connsiteY5" fmla="*/ 1881189 h 5352694"/>
              <a:gd name="connsiteX6" fmla="*/ 2246264 w 5222849"/>
              <a:gd name="connsiteY6" fmla="*/ 2016656 h 5352694"/>
              <a:gd name="connsiteX7" fmla="*/ 3414664 w 5222849"/>
              <a:gd name="connsiteY7" fmla="*/ 1821923 h 5352694"/>
              <a:gd name="connsiteX8" fmla="*/ 4244397 w 5222849"/>
              <a:gd name="connsiteY8" fmla="*/ 2202923 h 5352694"/>
              <a:gd name="connsiteX9" fmla="*/ 4735464 w 5222849"/>
              <a:gd name="connsiteY9" fmla="*/ 3117323 h 5352694"/>
              <a:gd name="connsiteX10" fmla="*/ 4786264 w 5222849"/>
              <a:gd name="connsiteY10" fmla="*/ 3743856 h 5352694"/>
              <a:gd name="connsiteX11" fmla="*/ 4913264 w 5222849"/>
              <a:gd name="connsiteY11" fmla="*/ 3684589 h 5352694"/>
              <a:gd name="connsiteX12" fmla="*/ 5209597 w 5222849"/>
              <a:gd name="connsiteY12" fmla="*/ 3862389 h 5352694"/>
              <a:gd name="connsiteX13" fmla="*/ 5116464 w 5222849"/>
              <a:gd name="connsiteY13" fmla="*/ 4505856 h 5352694"/>
              <a:gd name="connsiteX14" fmla="*/ 4633864 w 5222849"/>
              <a:gd name="connsiteY14" fmla="*/ 4785256 h 5352694"/>
              <a:gd name="connsiteX15" fmla="*/ 4168197 w 5222849"/>
              <a:gd name="connsiteY15" fmla="*/ 4946123 h 5352694"/>
              <a:gd name="connsiteX16" fmla="*/ 3922664 w 5222849"/>
              <a:gd name="connsiteY16" fmla="*/ 5174723 h 5352694"/>
              <a:gd name="connsiteX17" fmla="*/ 2356330 w 5222849"/>
              <a:gd name="connsiteY17" fmla="*/ 5352523 h 5352694"/>
              <a:gd name="connsiteX18" fmla="*/ 1924530 w 5222849"/>
              <a:gd name="connsiteY18" fmla="*/ 5208589 h 5352694"/>
              <a:gd name="connsiteX19" fmla="*/ 1187930 w 5222849"/>
              <a:gd name="connsiteY19" fmla="*/ 5267856 h 5352694"/>
              <a:gd name="connsiteX20" fmla="*/ 1035530 w 5222849"/>
              <a:gd name="connsiteY20" fmla="*/ 5166256 h 5352694"/>
              <a:gd name="connsiteX21" fmla="*/ 1103264 w 5222849"/>
              <a:gd name="connsiteY21" fmla="*/ 4937656 h 5352694"/>
              <a:gd name="connsiteX22" fmla="*/ 959330 w 5222849"/>
              <a:gd name="connsiteY22" fmla="*/ 4810656 h 5352694"/>
              <a:gd name="connsiteX23" fmla="*/ 1103264 w 5222849"/>
              <a:gd name="connsiteY23" fmla="*/ 4573589 h 5352694"/>
              <a:gd name="connsiteX24" fmla="*/ 1433464 w 5222849"/>
              <a:gd name="connsiteY24" fmla="*/ 4446589 h 5352694"/>
              <a:gd name="connsiteX25" fmla="*/ 1441930 w 5222849"/>
              <a:gd name="connsiteY25" fmla="*/ 4277256 h 5352694"/>
              <a:gd name="connsiteX26" fmla="*/ 925464 w 5222849"/>
              <a:gd name="connsiteY26" fmla="*/ 4090989 h 5352694"/>
              <a:gd name="connsiteX27" fmla="*/ 281997 w 5222849"/>
              <a:gd name="connsiteY27" fmla="*/ 3210456 h 5352694"/>
              <a:gd name="connsiteX28" fmla="*/ 375130 w 5222849"/>
              <a:gd name="connsiteY28" fmla="*/ 2693989 h 5352694"/>
              <a:gd name="connsiteX29" fmla="*/ 180397 w 5222849"/>
              <a:gd name="connsiteY29" fmla="*/ 2600856 h 5352694"/>
              <a:gd name="connsiteX30" fmla="*/ 2597 w 5222849"/>
              <a:gd name="connsiteY30" fmla="*/ 2363789 h 5352694"/>
              <a:gd name="connsiteX31" fmla="*/ 78797 w 5222849"/>
              <a:gd name="connsiteY31" fmla="*/ 1974323 h 5352694"/>
              <a:gd name="connsiteX32" fmla="*/ 138064 w 5222849"/>
              <a:gd name="connsiteY32" fmla="*/ 1525589 h 5352694"/>
              <a:gd name="connsiteX33" fmla="*/ 163464 w 5222849"/>
              <a:gd name="connsiteY33" fmla="*/ 1280056 h 5352694"/>
              <a:gd name="connsiteX34" fmla="*/ 789997 w 5222849"/>
              <a:gd name="connsiteY34" fmla="*/ 1026056 h 5352694"/>
              <a:gd name="connsiteX35" fmla="*/ 916997 w 5222849"/>
              <a:gd name="connsiteY35" fmla="*/ 340256 h 5352694"/>
              <a:gd name="connsiteX36" fmla="*/ 1399597 w 5222849"/>
              <a:gd name="connsiteY36" fmla="*/ 340256 h 5352694"/>
              <a:gd name="connsiteX37" fmla="*/ 1331864 w 5222849"/>
              <a:gd name="connsiteY37" fmla="*/ 924456 h 5352694"/>
              <a:gd name="connsiteX0" fmla="*/ 1331864 w 5222849"/>
              <a:gd name="connsiteY0" fmla="*/ 924456 h 5352694"/>
              <a:gd name="connsiteX1" fmla="*/ 2610330 w 5222849"/>
              <a:gd name="connsiteY1" fmla="*/ 18523 h 5352694"/>
              <a:gd name="connsiteX2" fmla="*/ 2898197 w 5222849"/>
              <a:gd name="connsiteY2" fmla="*/ 348723 h 5352694"/>
              <a:gd name="connsiteX3" fmla="*/ 2855864 w 5222849"/>
              <a:gd name="connsiteY3" fmla="*/ 763589 h 5352694"/>
              <a:gd name="connsiteX4" fmla="*/ 1628197 w 5222849"/>
              <a:gd name="connsiteY4" fmla="*/ 1432456 h 5352694"/>
              <a:gd name="connsiteX5" fmla="*/ 1814464 w 5222849"/>
              <a:gd name="connsiteY5" fmla="*/ 1881189 h 5352694"/>
              <a:gd name="connsiteX6" fmla="*/ 2246264 w 5222849"/>
              <a:gd name="connsiteY6" fmla="*/ 2016656 h 5352694"/>
              <a:gd name="connsiteX7" fmla="*/ 3414664 w 5222849"/>
              <a:gd name="connsiteY7" fmla="*/ 1821923 h 5352694"/>
              <a:gd name="connsiteX8" fmla="*/ 4244397 w 5222849"/>
              <a:gd name="connsiteY8" fmla="*/ 2202923 h 5352694"/>
              <a:gd name="connsiteX9" fmla="*/ 4735464 w 5222849"/>
              <a:gd name="connsiteY9" fmla="*/ 3117323 h 5352694"/>
              <a:gd name="connsiteX10" fmla="*/ 4786264 w 5222849"/>
              <a:gd name="connsiteY10" fmla="*/ 3743856 h 5352694"/>
              <a:gd name="connsiteX11" fmla="*/ 4913264 w 5222849"/>
              <a:gd name="connsiteY11" fmla="*/ 3684589 h 5352694"/>
              <a:gd name="connsiteX12" fmla="*/ 5209597 w 5222849"/>
              <a:gd name="connsiteY12" fmla="*/ 3862389 h 5352694"/>
              <a:gd name="connsiteX13" fmla="*/ 5116464 w 5222849"/>
              <a:gd name="connsiteY13" fmla="*/ 4505856 h 5352694"/>
              <a:gd name="connsiteX14" fmla="*/ 4633864 w 5222849"/>
              <a:gd name="connsiteY14" fmla="*/ 4785256 h 5352694"/>
              <a:gd name="connsiteX15" fmla="*/ 4168197 w 5222849"/>
              <a:gd name="connsiteY15" fmla="*/ 4946123 h 5352694"/>
              <a:gd name="connsiteX16" fmla="*/ 3922664 w 5222849"/>
              <a:gd name="connsiteY16" fmla="*/ 5174723 h 5352694"/>
              <a:gd name="connsiteX17" fmla="*/ 2356330 w 5222849"/>
              <a:gd name="connsiteY17" fmla="*/ 5352523 h 5352694"/>
              <a:gd name="connsiteX18" fmla="*/ 1924530 w 5222849"/>
              <a:gd name="connsiteY18" fmla="*/ 5208589 h 5352694"/>
              <a:gd name="connsiteX19" fmla="*/ 1187930 w 5222849"/>
              <a:gd name="connsiteY19" fmla="*/ 5267856 h 5352694"/>
              <a:gd name="connsiteX20" fmla="*/ 1035530 w 5222849"/>
              <a:gd name="connsiteY20" fmla="*/ 5166256 h 5352694"/>
              <a:gd name="connsiteX21" fmla="*/ 1103264 w 5222849"/>
              <a:gd name="connsiteY21" fmla="*/ 4937656 h 5352694"/>
              <a:gd name="connsiteX22" fmla="*/ 959330 w 5222849"/>
              <a:gd name="connsiteY22" fmla="*/ 4810656 h 5352694"/>
              <a:gd name="connsiteX23" fmla="*/ 1103264 w 5222849"/>
              <a:gd name="connsiteY23" fmla="*/ 4573589 h 5352694"/>
              <a:gd name="connsiteX24" fmla="*/ 1433464 w 5222849"/>
              <a:gd name="connsiteY24" fmla="*/ 4446589 h 5352694"/>
              <a:gd name="connsiteX25" fmla="*/ 1441930 w 5222849"/>
              <a:gd name="connsiteY25" fmla="*/ 4277256 h 5352694"/>
              <a:gd name="connsiteX26" fmla="*/ 925464 w 5222849"/>
              <a:gd name="connsiteY26" fmla="*/ 4090989 h 5352694"/>
              <a:gd name="connsiteX27" fmla="*/ 281997 w 5222849"/>
              <a:gd name="connsiteY27" fmla="*/ 3210456 h 5352694"/>
              <a:gd name="connsiteX28" fmla="*/ 375130 w 5222849"/>
              <a:gd name="connsiteY28" fmla="*/ 2693989 h 5352694"/>
              <a:gd name="connsiteX29" fmla="*/ 180397 w 5222849"/>
              <a:gd name="connsiteY29" fmla="*/ 2600856 h 5352694"/>
              <a:gd name="connsiteX30" fmla="*/ 2597 w 5222849"/>
              <a:gd name="connsiteY30" fmla="*/ 2363789 h 5352694"/>
              <a:gd name="connsiteX31" fmla="*/ 78797 w 5222849"/>
              <a:gd name="connsiteY31" fmla="*/ 1974323 h 5352694"/>
              <a:gd name="connsiteX32" fmla="*/ 138064 w 5222849"/>
              <a:gd name="connsiteY32" fmla="*/ 1525589 h 5352694"/>
              <a:gd name="connsiteX33" fmla="*/ 265064 w 5222849"/>
              <a:gd name="connsiteY33" fmla="*/ 1144590 h 5352694"/>
              <a:gd name="connsiteX34" fmla="*/ 789997 w 5222849"/>
              <a:gd name="connsiteY34" fmla="*/ 1026056 h 5352694"/>
              <a:gd name="connsiteX35" fmla="*/ 916997 w 5222849"/>
              <a:gd name="connsiteY35" fmla="*/ 340256 h 5352694"/>
              <a:gd name="connsiteX36" fmla="*/ 1399597 w 5222849"/>
              <a:gd name="connsiteY36" fmla="*/ 340256 h 5352694"/>
              <a:gd name="connsiteX37" fmla="*/ 1331864 w 5222849"/>
              <a:gd name="connsiteY37" fmla="*/ 924456 h 5352694"/>
              <a:gd name="connsiteX0" fmla="*/ 1331864 w 5222849"/>
              <a:gd name="connsiteY0" fmla="*/ 906903 h 5335141"/>
              <a:gd name="connsiteX1" fmla="*/ 2610330 w 5222849"/>
              <a:gd name="connsiteY1" fmla="*/ 970 h 5335141"/>
              <a:gd name="connsiteX2" fmla="*/ 2855864 w 5222849"/>
              <a:gd name="connsiteY2" fmla="*/ 746036 h 5335141"/>
              <a:gd name="connsiteX3" fmla="*/ 1628197 w 5222849"/>
              <a:gd name="connsiteY3" fmla="*/ 1414903 h 5335141"/>
              <a:gd name="connsiteX4" fmla="*/ 1814464 w 5222849"/>
              <a:gd name="connsiteY4" fmla="*/ 1863636 h 5335141"/>
              <a:gd name="connsiteX5" fmla="*/ 2246264 w 5222849"/>
              <a:gd name="connsiteY5" fmla="*/ 1999103 h 5335141"/>
              <a:gd name="connsiteX6" fmla="*/ 3414664 w 5222849"/>
              <a:gd name="connsiteY6" fmla="*/ 1804370 h 5335141"/>
              <a:gd name="connsiteX7" fmla="*/ 4244397 w 5222849"/>
              <a:gd name="connsiteY7" fmla="*/ 2185370 h 5335141"/>
              <a:gd name="connsiteX8" fmla="*/ 4735464 w 5222849"/>
              <a:gd name="connsiteY8" fmla="*/ 3099770 h 5335141"/>
              <a:gd name="connsiteX9" fmla="*/ 4786264 w 5222849"/>
              <a:gd name="connsiteY9" fmla="*/ 3726303 h 5335141"/>
              <a:gd name="connsiteX10" fmla="*/ 4913264 w 5222849"/>
              <a:gd name="connsiteY10" fmla="*/ 3667036 h 5335141"/>
              <a:gd name="connsiteX11" fmla="*/ 5209597 w 5222849"/>
              <a:gd name="connsiteY11" fmla="*/ 3844836 h 5335141"/>
              <a:gd name="connsiteX12" fmla="*/ 5116464 w 5222849"/>
              <a:gd name="connsiteY12" fmla="*/ 4488303 h 5335141"/>
              <a:gd name="connsiteX13" fmla="*/ 4633864 w 5222849"/>
              <a:gd name="connsiteY13" fmla="*/ 4767703 h 5335141"/>
              <a:gd name="connsiteX14" fmla="*/ 4168197 w 5222849"/>
              <a:gd name="connsiteY14" fmla="*/ 4928570 h 5335141"/>
              <a:gd name="connsiteX15" fmla="*/ 3922664 w 5222849"/>
              <a:gd name="connsiteY15" fmla="*/ 5157170 h 5335141"/>
              <a:gd name="connsiteX16" fmla="*/ 2356330 w 5222849"/>
              <a:gd name="connsiteY16" fmla="*/ 5334970 h 5335141"/>
              <a:gd name="connsiteX17" fmla="*/ 1924530 w 5222849"/>
              <a:gd name="connsiteY17" fmla="*/ 5191036 h 5335141"/>
              <a:gd name="connsiteX18" fmla="*/ 1187930 w 5222849"/>
              <a:gd name="connsiteY18" fmla="*/ 5250303 h 5335141"/>
              <a:gd name="connsiteX19" fmla="*/ 1035530 w 5222849"/>
              <a:gd name="connsiteY19" fmla="*/ 5148703 h 5335141"/>
              <a:gd name="connsiteX20" fmla="*/ 1103264 w 5222849"/>
              <a:gd name="connsiteY20" fmla="*/ 4920103 h 5335141"/>
              <a:gd name="connsiteX21" fmla="*/ 959330 w 5222849"/>
              <a:gd name="connsiteY21" fmla="*/ 4793103 h 5335141"/>
              <a:gd name="connsiteX22" fmla="*/ 1103264 w 5222849"/>
              <a:gd name="connsiteY22" fmla="*/ 4556036 h 5335141"/>
              <a:gd name="connsiteX23" fmla="*/ 1433464 w 5222849"/>
              <a:gd name="connsiteY23" fmla="*/ 4429036 h 5335141"/>
              <a:gd name="connsiteX24" fmla="*/ 1441930 w 5222849"/>
              <a:gd name="connsiteY24" fmla="*/ 4259703 h 5335141"/>
              <a:gd name="connsiteX25" fmla="*/ 925464 w 5222849"/>
              <a:gd name="connsiteY25" fmla="*/ 4073436 h 5335141"/>
              <a:gd name="connsiteX26" fmla="*/ 281997 w 5222849"/>
              <a:gd name="connsiteY26" fmla="*/ 3192903 h 5335141"/>
              <a:gd name="connsiteX27" fmla="*/ 375130 w 5222849"/>
              <a:gd name="connsiteY27" fmla="*/ 2676436 h 5335141"/>
              <a:gd name="connsiteX28" fmla="*/ 180397 w 5222849"/>
              <a:gd name="connsiteY28" fmla="*/ 2583303 h 5335141"/>
              <a:gd name="connsiteX29" fmla="*/ 2597 w 5222849"/>
              <a:gd name="connsiteY29" fmla="*/ 2346236 h 5335141"/>
              <a:gd name="connsiteX30" fmla="*/ 78797 w 5222849"/>
              <a:gd name="connsiteY30" fmla="*/ 1956770 h 5335141"/>
              <a:gd name="connsiteX31" fmla="*/ 138064 w 5222849"/>
              <a:gd name="connsiteY31" fmla="*/ 1508036 h 5335141"/>
              <a:gd name="connsiteX32" fmla="*/ 265064 w 5222849"/>
              <a:gd name="connsiteY32" fmla="*/ 1127037 h 5335141"/>
              <a:gd name="connsiteX33" fmla="*/ 789997 w 5222849"/>
              <a:gd name="connsiteY33" fmla="*/ 1008503 h 5335141"/>
              <a:gd name="connsiteX34" fmla="*/ 916997 w 5222849"/>
              <a:gd name="connsiteY34" fmla="*/ 322703 h 5335141"/>
              <a:gd name="connsiteX35" fmla="*/ 1399597 w 5222849"/>
              <a:gd name="connsiteY35" fmla="*/ 322703 h 5335141"/>
              <a:gd name="connsiteX36" fmla="*/ 1331864 w 5222849"/>
              <a:gd name="connsiteY36" fmla="*/ 906903 h 533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22849" h="5335141">
                <a:moveTo>
                  <a:pt x="1331864" y="906903"/>
                </a:moveTo>
                <a:cubicBezTo>
                  <a:pt x="1533653" y="853281"/>
                  <a:pt x="2356330" y="27781"/>
                  <a:pt x="2610330" y="970"/>
                </a:cubicBezTo>
                <a:cubicBezTo>
                  <a:pt x="2864330" y="-25841"/>
                  <a:pt x="3019553" y="510381"/>
                  <a:pt x="2855864" y="746036"/>
                </a:cubicBezTo>
                <a:cubicBezTo>
                  <a:pt x="2692175" y="981691"/>
                  <a:pt x="1801764" y="1228636"/>
                  <a:pt x="1628197" y="1414903"/>
                </a:cubicBezTo>
                <a:cubicBezTo>
                  <a:pt x="1454630" y="1601170"/>
                  <a:pt x="1711453" y="1766269"/>
                  <a:pt x="1814464" y="1863636"/>
                </a:cubicBezTo>
                <a:cubicBezTo>
                  <a:pt x="1917475" y="1961003"/>
                  <a:pt x="1979564" y="2008981"/>
                  <a:pt x="2246264" y="1999103"/>
                </a:cubicBezTo>
                <a:cubicBezTo>
                  <a:pt x="2512964" y="1989225"/>
                  <a:pt x="3081642" y="1773326"/>
                  <a:pt x="3414664" y="1804370"/>
                </a:cubicBezTo>
                <a:cubicBezTo>
                  <a:pt x="3747686" y="1835415"/>
                  <a:pt x="4024264" y="1969470"/>
                  <a:pt x="4244397" y="2185370"/>
                </a:cubicBezTo>
                <a:cubicBezTo>
                  <a:pt x="4464530" y="2401270"/>
                  <a:pt x="4645153" y="2842948"/>
                  <a:pt x="4735464" y="3099770"/>
                </a:cubicBezTo>
                <a:cubicBezTo>
                  <a:pt x="4825775" y="3356592"/>
                  <a:pt x="4756631" y="3631759"/>
                  <a:pt x="4786264" y="3726303"/>
                </a:cubicBezTo>
                <a:cubicBezTo>
                  <a:pt x="4815897" y="3820847"/>
                  <a:pt x="4842709" y="3647281"/>
                  <a:pt x="4913264" y="3667036"/>
                </a:cubicBezTo>
                <a:cubicBezTo>
                  <a:pt x="4983820" y="3686792"/>
                  <a:pt x="5175730" y="3707958"/>
                  <a:pt x="5209597" y="3844836"/>
                </a:cubicBezTo>
                <a:cubicBezTo>
                  <a:pt x="5243464" y="3981714"/>
                  <a:pt x="5212420" y="4334492"/>
                  <a:pt x="5116464" y="4488303"/>
                </a:cubicBezTo>
                <a:cubicBezTo>
                  <a:pt x="5020509" y="4642114"/>
                  <a:pt x="4791908" y="4694325"/>
                  <a:pt x="4633864" y="4767703"/>
                </a:cubicBezTo>
                <a:cubicBezTo>
                  <a:pt x="4475820" y="4841081"/>
                  <a:pt x="4286730" y="4863659"/>
                  <a:pt x="4168197" y="4928570"/>
                </a:cubicBezTo>
                <a:cubicBezTo>
                  <a:pt x="4049664" y="4993481"/>
                  <a:pt x="4224642" y="5089437"/>
                  <a:pt x="3922664" y="5157170"/>
                </a:cubicBezTo>
                <a:cubicBezTo>
                  <a:pt x="3620686" y="5224903"/>
                  <a:pt x="2689352" y="5329326"/>
                  <a:pt x="2356330" y="5334970"/>
                </a:cubicBezTo>
                <a:cubicBezTo>
                  <a:pt x="2023308" y="5340614"/>
                  <a:pt x="2119263" y="5205147"/>
                  <a:pt x="1924530" y="5191036"/>
                </a:cubicBezTo>
                <a:cubicBezTo>
                  <a:pt x="1729797" y="5176925"/>
                  <a:pt x="1336097" y="5257359"/>
                  <a:pt x="1187930" y="5250303"/>
                </a:cubicBezTo>
                <a:cubicBezTo>
                  <a:pt x="1039763" y="5243248"/>
                  <a:pt x="1049641" y="5203736"/>
                  <a:pt x="1035530" y="5148703"/>
                </a:cubicBezTo>
                <a:cubicBezTo>
                  <a:pt x="1021419" y="5093670"/>
                  <a:pt x="1115964" y="4979370"/>
                  <a:pt x="1103264" y="4920103"/>
                </a:cubicBezTo>
                <a:cubicBezTo>
                  <a:pt x="1090564" y="4860836"/>
                  <a:pt x="959330" y="4853781"/>
                  <a:pt x="959330" y="4793103"/>
                </a:cubicBezTo>
                <a:cubicBezTo>
                  <a:pt x="959330" y="4732425"/>
                  <a:pt x="1024242" y="4616714"/>
                  <a:pt x="1103264" y="4556036"/>
                </a:cubicBezTo>
                <a:cubicBezTo>
                  <a:pt x="1182286" y="4495358"/>
                  <a:pt x="1377020" y="4478425"/>
                  <a:pt x="1433464" y="4429036"/>
                </a:cubicBezTo>
                <a:cubicBezTo>
                  <a:pt x="1489908" y="4379647"/>
                  <a:pt x="1526597" y="4318970"/>
                  <a:pt x="1441930" y="4259703"/>
                </a:cubicBezTo>
                <a:cubicBezTo>
                  <a:pt x="1357263" y="4200436"/>
                  <a:pt x="1118786" y="4251236"/>
                  <a:pt x="925464" y="4073436"/>
                </a:cubicBezTo>
                <a:cubicBezTo>
                  <a:pt x="732142" y="3895636"/>
                  <a:pt x="373719" y="3425736"/>
                  <a:pt x="281997" y="3192903"/>
                </a:cubicBezTo>
                <a:cubicBezTo>
                  <a:pt x="190275" y="2960070"/>
                  <a:pt x="392063" y="2778036"/>
                  <a:pt x="375130" y="2676436"/>
                </a:cubicBezTo>
                <a:cubicBezTo>
                  <a:pt x="358197" y="2574836"/>
                  <a:pt x="242486" y="2638336"/>
                  <a:pt x="180397" y="2583303"/>
                </a:cubicBezTo>
                <a:cubicBezTo>
                  <a:pt x="118308" y="2528270"/>
                  <a:pt x="19530" y="2450658"/>
                  <a:pt x="2597" y="2346236"/>
                </a:cubicBezTo>
                <a:cubicBezTo>
                  <a:pt x="-14336" y="2241814"/>
                  <a:pt x="56219" y="2096470"/>
                  <a:pt x="78797" y="1956770"/>
                </a:cubicBezTo>
                <a:cubicBezTo>
                  <a:pt x="101375" y="1817070"/>
                  <a:pt x="107020" y="1646325"/>
                  <a:pt x="138064" y="1508036"/>
                </a:cubicBezTo>
                <a:cubicBezTo>
                  <a:pt x="169108" y="1369747"/>
                  <a:pt x="156408" y="1210293"/>
                  <a:pt x="265064" y="1127037"/>
                </a:cubicBezTo>
                <a:cubicBezTo>
                  <a:pt x="373719" y="1043782"/>
                  <a:pt x="681342" y="1142559"/>
                  <a:pt x="789997" y="1008503"/>
                </a:cubicBezTo>
                <a:cubicBezTo>
                  <a:pt x="898652" y="874447"/>
                  <a:pt x="815397" y="437003"/>
                  <a:pt x="916997" y="322703"/>
                </a:cubicBezTo>
                <a:cubicBezTo>
                  <a:pt x="1018597" y="208403"/>
                  <a:pt x="1329042" y="222514"/>
                  <a:pt x="1399597" y="322703"/>
                </a:cubicBezTo>
                <a:cubicBezTo>
                  <a:pt x="1470152" y="422892"/>
                  <a:pt x="1130075" y="960525"/>
                  <a:pt x="1331864" y="906903"/>
                </a:cubicBez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50000">
                <a:srgbClr val="00FF00"/>
              </a:gs>
              <a:gs pos="100000">
                <a:srgbClr val="0000FF"/>
              </a:gs>
            </a:gsLst>
            <a:lin ang="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93137E2-FAC2-4197-AD09-919FD4CFF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Color photometric stereo</a:t>
            </a:r>
            <a:endParaRPr kumimoji="1" lang="ja-JP" altLang="en-US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DC03D46-866A-43D8-8622-4ADC314D0993}"/>
              </a:ext>
            </a:extLst>
          </p:cNvPr>
          <p:cNvGrpSpPr/>
          <p:nvPr/>
        </p:nvGrpSpPr>
        <p:grpSpPr>
          <a:xfrm>
            <a:off x="1907704" y="1484784"/>
            <a:ext cx="504056" cy="936104"/>
            <a:chOff x="1619672" y="1268760"/>
            <a:chExt cx="504056" cy="936104"/>
          </a:xfrm>
        </p:grpSpPr>
        <p:sp>
          <p:nvSpPr>
            <p:cNvPr id="5" name="円柱 4">
              <a:extLst>
                <a:ext uri="{FF2B5EF4-FFF2-40B4-BE49-F238E27FC236}">
                  <a16:creationId xmlns:a16="http://schemas.microsoft.com/office/drawing/2014/main" id="{E5129667-42BA-41B7-B007-2989C412D537}"/>
                </a:ext>
              </a:extLst>
            </p:cNvPr>
            <p:cNvSpPr/>
            <p:nvPr/>
          </p:nvSpPr>
          <p:spPr bwMode="auto">
            <a:xfrm>
              <a:off x="1691680" y="1916832"/>
              <a:ext cx="360040" cy="288032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" name="直方体 3">
              <a:extLst>
                <a:ext uri="{FF2B5EF4-FFF2-40B4-BE49-F238E27FC236}">
                  <a16:creationId xmlns:a16="http://schemas.microsoft.com/office/drawing/2014/main" id="{33DC769B-330E-4921-929A-651AFD25460B}"/>
                </a:ext>
              </a:extLst>
            </p:cNvPr>
            <p:cNvSpPr/>
            <p:nvPr/>
          </p:nvSpPr>
          <p:spPr bwMode="auto">
            <a:xfrm>
              <a:off x="1619672" y="1268760"/>
              <a:ext cx="504056" cy="792088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BD79C40-54D3-4DC6-B7EF-166379EE0B26}"/>
              </a:ext>
            </a:extLst>
          </p:cNvPr>
          <p:cNvGrpSpPr/>
          <p:nvPr/>
        </p:nvGrpSpPr>
        <p:grpSpPr>
          <a:xfrm rot="11966551">
            <a:off x="2775368" y="1938079"/>
            <a:ext cx="288032" cy="936104"/>
            <a:chOff x="3707904" y="1700808"/>
            <a:chExt cx="288032" cy="936104"/>
          </a:xfrm>
          <a:solidFill>
            <a:srgbClr val="0000FF"/>
          </a:solidFill>
        </p:grpSpPr>
        <p:sp>
          <p:nvSpPr>
            <p:cNvPr id="7" name="円柱 6">
              <a:extLst>
                <a:ext uri="{FF2B5EF4-FFF2-40B4-BE49-F238E27FC236}">
                  <a16:creationId xmlns:a16="http://schemas.microsoft.com/office/drawing/2014/main" id="{35840CAF-6FBD-4211-A8CC-BD77A58B0D08}"/>
                </a:ext>
              </a:extLst>
            </p:cNvPr>
            <p:cNvSpPr/>
            <p:nvPr/>
          </p:nvSpPr>
          <p:spPr bwMode="auto">
            <a:xfrm>
              <a:off x="3707904" y="1988840"/>
              <a:ext cx="288032" cy="648072"/>
            </a:xfrm>
            <a:prstGeom prst="can">
              <a:avLst>
                <a:gd name="adj" fmla="val 47475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5245DE96-B76B-4087-A747-2390079AE1D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1920" y="1700808"/>
              <a:ext cx="0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02B53ADE-E9C3-42EA-9338-77D575D3FD7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7904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2DD0E8F2-C09A-4F6A-B042-D0EBB8F3415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23928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1C1037E-62AA-4568-9536-8F8730515791}"/>
              </a:ext>
            </a:extLst>
          </p:cNvPr>
          <p:cNvGrpSpPr/>
          <p:nvPr/>
        </p:nvGrpSpPr>
        <p:grpSpPr>
          <a:xfrm rot="9823109">
            <a:off x="1241062" y="1866428"/>
            <a:ext cx="288032" cy="936104"/>
            <a:chOff x="3707904" y="1700808"/>
            <a:chExt cx="288032" cy="936104"/>
          </a:xfrm>
          <a:solidFill>
            <a:srgbClr val="00FF00"/>
          </a:solidFill>
        </p:grpSpPr>
        <p:sp>
          <p:nvSpPr>
            <p:cNvPr id="18" name="円柱 17">
              <a:extLst>
                <a:ext uri="{FF2B5EF4-FFF2-40B4-BE49-F238E27FC236}">
                  <a16:creationId xmlns:a16="http://schemas.microsoft.com/office/drawing/2014/main" id="{6AA3C7B3-CBC9-4098-B971-65DFD6314122}"/>
                </a:ext>
              </a:extLst>
            </p:cNvPr>
            <p:cNvSpPr/>
            <p:nvPr/>
          </p:nvSpPr>
          <p:spPr bwMode="auto">
            <a:xfrm>
              <a:off x="3707904" y="1988840"/>
              <a:ext cx="288032" cy="648072"/>
            </a:xfrm>
            <a:prstGeom prst="can">
              <a:avLst>
                <a:gd name="adj" fmla="val 47475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D477C644-42B6-4CB4-B60B-A6BBFC33381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1920" y="1700808"/>
              <a:ext cx="0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B60F3B09-CEC4-4A43-9434-BFCCB1F7120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7904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1AA67AF1-C0FC-4056-AA27-E794E1ED316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23928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7D6F7E4-B272-40BA-A9FA-D37C870EB167}"/>
              </a:ext>
            </a:extLst>
          </p:cNvPr>
          <p:cNvGrpSpPr/>
          <p:nvPr/>
        </p:nvGrpSpPr>
        <p:grpSpPr>
          <a:xfrm rot="8132229">
            <a:off x="466127" y="2459771"/>
            <a:ext cx="288032" cy="936104"/>
            <a:chOff x="3707904" y="1700808"/>
            <a:chExt cx="288032" cy="936104"/>
          </a:xfrm>
          <a:solidFill>
            <a:srgbClr val="FF0000"/>
          </a:solidFill>
        </p:grpSpPr>
        <p:sp>
          <p:nvSpPr>
            <p:cNvPr id="23" name="円柱 22">
              <a:extLst>
                <a:ext uri="{FF2B5EF4-FFF2-40B4-BE49-F238E27FC236}">
                  <a16:creationId xmlns:a16="http://schemas.microsoft.com/office/drawing/2014/main" id="{7A93FDED-6CF8-4DFA-8E81-9AEA85137820}"/>
                </a:ext>
              </a:extLst>
            </p:cNvPr>
            <p:cNvSpPr/>
            <p:nvPr/>
          </p:nvSpPr>
          <p:spPr bwMode="auto">
            <a:xfrm>
              <a:off x="3707904" y="1988840"/>
              <a:ext cx="288032" cy="648072"/>
            </a:xfrm>
            <a:prstGeom prst="can">
              <a:avLst>
                <a:gd name="adj" fmla="val 47475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1836D632-46B4-4F7B-8F12-2E174192A3E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1920" y="1700808"/>
              <a:ext cx="0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7CB44ABD-A03F-440E-8AA5-CE4AC30BB87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7904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6F42BADF-741F-48FE-875D-440BB70920D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23928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2" name="テキスト ボックス 221">
            <a:extLst>
              <a:ext uri="{FF2B5EF4-FFF2-40B4-BE49-F238E27FC236}">
                <a16:creationId xmlns:a16="http://schemas.microsoft.com/office/drawing/2014/main" id="{61AABF92-4E78-4111-8F91-C683B839ECBE}"/>
              </a:ext>
            </a:extLst>
          </p:cNvPr>
          <p:cNvSpPr txBox="1"/>
          <p:nvPr/>
        </p:nvSpPr>
        <p:spPr>
          <a:xfrm>
            <a:off x="5724128" y="429309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 color image</a:t>
            </a:r>
            <a:endParaRPr kumimoji="1" lang="ja-JP" altLang="en-US" dirty="0"/>
          </a:p>
        </p:txBody>
      </p:sp>
      <p:sp>
        <p:nvSpPr>
          <p:cNvPr id="422" name="テキスト ボックス 421">
            <a:extLst>
              <a:ext uri="{FF2B5EF4-FFF2-40B4-BE49-F238E27FC236}">
                <a16:creationId xmlns:a16="http://schemas.microsoft.com/office/drawing/2014/main" id="{7807C82F-39E2-49B3-B47A-3C7AEE3DDE33}"/>
              </a:ext>
            </a:extLst>
          </p:cNvPr>
          <p:cNvSpPr txBox="1"/>
          <p:nvPr/>
        </p:nvSpPr>
        <p:spPr>
          <a:xfrm>
            <a:off x="1403648" y="69269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RGB lights</a:t>
            </a:r>
            <a:endParaRPr kumimoji="1" lang="ja-JP" altLang="en-US" dirty="0"/>
          </a:p>
        </p:txBody>
      </p:sp>
      <p:sp>
        <p:nvSpPr>
          <p:cNvPr id="423" name="テキスト ボックス 422">
            <a:extLst>
              <a:ext uri="{FF2B5EF4-FFF2-40B4-BE49-F238E27FC236}">
                <a16:creationId xmlns:a16="http://schemas.microsoft.com/office/drawing/2014/main" id="{BFE4E193-23DA-462E-A58C-FB804B5530E9}"/>
              </a:ext>
            </a:extLst>
          </p:cNvPr>
          <p:cNvSpPr txBox="1"/>
          <p:nvPr/>
        </p:nvSpPr>
        <p:spPr>
          <a:xfrm>
            <a:off x="5868144" y="69269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One shot</a:t>
            </a:r>
            <a:endParaRPr kumimoji="1" lang="ja-JP" altLang="en-US" dirty="0"/>
          </a:p>
        </p:txBody>
      </p:sp>
      <p:sp>
        <p:nvSpPr>
          <p:cNvPr id="424" name="テキスト ボックス 423">
            <a:extLst>
              <a:ext uri="{FF2B5EF4-FFF2-40B4-BE49-F238E27FC236}">
                <a16:creationId xmlns:a16="http://schemas.microsoft.com/office/drawing/2014/main" id="{A78A834C-CE5A-4AB8-9532-EEC225244210}"/>
              </a:ext>
            </a:extLst>
          </p:cNvPr>
          <p:cNvSpPr txBox="1"/>
          <p:nvPr/>
        </p:nvSpPr>
        <p:spPr>
          <a:xfrm>
            <a:off x="2344246" y="4797152"/>
            <a:ext cx="453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Measurable: Dynamically deforming object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8197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フリーフォーム 29">
            <a:extLst>
              <a:ext uri="{FF2B5EF4-FFF2-40B4-BE49-F238E27FC236}">
                <a16:creationId xmlns:a16="http://schemas.microsoft.com/office/drawing/2014/main" id="{D5DB9FAE-397C-4317-8957-D09E4A000A95}"/>
              </a:ext>
            </a:extLst>
          </p:cNvPr>
          <p:cNvSpPr/>
          <p:nvPr/>
        </p:nvSpPr>
        <p:spPr>
          <a:xfrm>
            <a:off x="1691680" y="3429000"/>
            <a:ext cx="1008112" cy="1029786"/>
          </a:xfrm>
          <a:custGeom>
            <a:avLst/>
            <a:gdLst>
              <a:gd name="connsiteX0" fmla="*/ 1331864 w 5222849"/>
              <a:gd name="connsiteY0" fmla="*/ 924456 h 5352694"/>
              <a:gd name="connsiteX1" fmla="*/ 2610330 w 5222849"/>
              <a:gd name="connsiteY1" fmla="*/ 18523 h 5352694"/>
              <a:gd name="connsiteX2" fmla="*/ 2898197 w 5222849"/>
              <a:gd name="connsiteY2" fmla="*/ 348723 h 5352694"/>
              <a:gd name="connsiteX3" fmla="*/ 2855864 w 5222849"/>
              <a:gd name="connsiteY3" fmla="*/ 763589 h 5352694"/>
              <a:gd name="connsiteX4" fmla="*/ 1628197 w 5222849"/>
              <a:gd name="connsiteY4" fmla="*/ 1432456 h 5352694"/>
              <a:gd name="connsiteX5" fmla="*/ 1814464 w 5222849"/>
              <a:gd name="connsiteY5" fmla="*/ 1881189 h 5352694"/>
              <a:gd name="connsiteX6" fmla="*/ 2246264 w 5222849"/>
              <a:gd name="connsiteY6" fmla="*/ 2016656 h 5352694"/>
              <a:gd name="connsiteX7" fmla="*/ 3414664 w 5222849"/>
              <a:gd name="connsiteY7" fmla="*/ 1821923 h 5352694"/>
              <a:gd name="connsiteX8" fmla="*/ 4244397 w 5222849"/>
              <a:gd name="connsiteY8" fmla="*/ 2202923 h 5352694"/>
              <a:gd name="connsiteX9" fmla="*/ 4735464 w 5222849"/>
              <a:gd name="connsiteY9" fmla="*/ 3117323 h 5352694"/>
              <a:gd name="connsiteX10" fmla="*/ 4786264 w 5222849"/>
              <a:gd name="connsiteY10" fmla="*/ 3743856 h 5352694"/>
              <a:gd name="connsiteX11" fmla="*/ 4913264 w 5222849"/>
              <a:gd name="connsiteY11" fmla="*/ 3684589 h 5352694"/>
              <a:gd name="connsiteX12" fmla="*/ 5209597 w 5222849"/>
              <a:gd name="connsiteY12" fmla="*/ 3862389 h 5352694"/>
              <a:gd name="connsiteX13" fmla="*/ 5116464 w 5222849"/>
              <a:gd name="connsiteY13" fmla="*/ 4505856 h 5352694"/>
              <a:gd name="connsiteX14" fmla="*/ 4633864 w 5222849"/>
              <a:gd name="connsiteY14" fmla="*/ 4785256 h 5352694"/>
              <a:gd name="connsiteX15" fmla="*/ 4168197 w 5222849"/>
              <a:gd name="connsiteY15" fmla="*/ 4946123 h 5352694"/>
              <a:gd name="connsiteX16" fmla="*/ 3922664 w 5222849"/>
              <a:gd name="connsiteY16" fmla="*/ 5174723 h 5352694"/>
              <a:gd name="connsiteX17" fmla="*/ 2356330 w 5222849"/>
              <a:gd name="connsiteY17" fmla="*/ 5352523 h 5352694"/>
              <a:gd name="connsiteX18" fmla="*/ 1924530 w 5222849"/>
              <a:gd name="connsiteY18" fmla="*/ 5208589 h 5352694"/>
              <a:gd name="connsiteX19" fmla="*/ 1187930 w 5222849"/>
              <a:gd name="connsiteY19" fmla="*/ 5267856 h 5352694"/>
              <a:gd name="connsiteX20" fmla="*/ 1035530 w 5222849"/>
              <a:gd name="connsiteY20" fmla="*/ 5166256 h 5352694"/>
              <a:gd name="connsiteX21" fmla="*/ 1103264 w 5222849"/>
              <a:gd name="connsiteY21" fmla="*/ 4937656 h 5352694"/>
              <a:gd name="connsiteX22" fmla="*/ 959330 w 5222849"/>
              <a:gd name="connsiteY22" fmla="*/ 4810656 h 5352694"/>
              <a:gd name="connsiteX23" fmla="*/ 1103264 w 5222849"/>
              <a:gd name="connsiteY23" fmla="*/ 4573589 h 5352694"/>
              <a:gd name="connsiteX24" fmla="*/ 1433464 w 5222849"/>
              <a:gd name="connsiteY24" fmla="*/ 4446589 h 5352694"/>
              <a:gd name="connsiteX25" fmla="*/ 1441930 w 5222849"/>
              <a:gd name="connsiteY25" fmla="*/ 4277256 h 5352694"/>
              <a:gd name="connsiteX26" fmla="*/ 925464 w 5222849"/>
              <a:gd name="connsiteY26" fmla="*/ 4090989 h 5352694"/>
              <a:gd name="connsiteX27" fmla="*/ 281997 w 5222849"/>
              <a:gd name="connsiteY27" fmla="*/ 3210456 h 5352694"/>
              <a:gd name="connsiteX28" fmla="*/ 375130 w 5222849"/>
              <a:gd name="connsiteY28" fmla="*/ 2693989 h 5352694"/>
              <a:gd name="connsiteX29" fmla="*/ 180397 w 5222849"/>
              <a:gd name="connsiteY29" fmla="*/ 2600856 h 5352694"/>
              <a:gd name="connsiteX30" fmla="*/ 2597 w 5222849"/>
              <a:gd name="connsiteY30" fmla="*/ 2363789 h 5352694"/>
              <a:gd name="connsiteX31" fmla="*/ 78797 w 5222849"/>
              <a:gd name="connsiteY31" fmla="*/ 1974323 h 5352694"/>
              <a:gd name="connsiteX32" fmla="*/ 138064 w 5222849"/>
              <a:gd name="connsiteY32" fmla="*/ 1525589 h 5352694"/>
              <a:gd name="connsiteX33" fmla="*/ 163464 w 5222849"/>
              <a:gd name="connsiteY33" fmla="*/ 1280056 h 5352694"/>
              <a:gd name="connsiteX34" fmla="*/ 789997 w 5222849"/>
              <a:gd name="connsiteY34" fmla="*/ 1026056 h 5352694"/>
              <a:gd name="connsiteX35" fmla="*/ 764597 w 5222849"/>
              <a:gd name="connsiteY35" fmla="*/ 983723 h 5352694"/>
              <a:gd name="connsiteX36" fmla="*/ 916997 w 5222849"/>
              <a:gd name="connsiteY36" fmla="*/ 340256 h 5352694"/>
              <a:gd name="connsiteX37" fmla="*/ 1399597 w 5222849"/>
              <a:gd name="connsiteY37" fmla="*/ 340256 h 5352694"/>
              <a:gd name="connsiteX38" fmla="*/ 1331864 w 5222849"/>
              <a:gd name="connsiteY38" fmla="*/ 924456 h 5352694"/>
              <a:gd name="connsiteX0" fmla="*/ 1331864 w 5222849"/>
              <a:gd name="connsiteY0" fmla="*/ 924456 h 5352694"/>
              <a:gd name="connsiteX1" fmla="*/ 2610330 w 5222849"/>
              <a:gd name="connsiteY1" fmla="*/ 18523 h 5352694"/>
              <a:gd name="connsiteX2" fmla="*/ 2898197 w 5222849"/>
              <a:gd name="connsiteY2" fmla="*/ 348723 h 5352694"/>
              <a:gd name="connsiteX3" fmla="*/ 2855864 w 5222849"/>
              <a:gd name="connsiteY3" fmla="*/ 763589 h 5352694"/>
              <a:gd name="connsiteX4" fmla="*/ 1628197 w 5222849"/>
              <a:gd name="connsiteY4" fmla="*/ 1432456 h 5352694"/>
              <a:gd name="connsiteX5" fmla="*/ 1814464 w 5222849"/>
              <a:gd name="connsiteY5" fmla="*/ 1881189 h 5352694"/>
              <a:gd name="connsiteX6" fmla="*/ 2246264 w 5222849"/>
              <a:gd name="connsiteY6" fmla="*/ 2016656 h 5352694"/>
              <a:gd name="connsiteX7" fmla="*/ 3414664 w 5222849"/>
              <a:gd name="connsiteY7" fmla="*/ 1821923 h 5352694"/>
              <a:gd name="connsiteX8" fmla="*/ 4244397 w 5222849"/>
              <a:gd name="connsiteY8" fmla="*/ 2202923 h 5352694"/>
              <a:gd name="connsiteX9" fmla="*/ 4735464 w 5222849"/>
              <a:gd name="connsiteY9" fmla="*/ 3117323 h 5352694"/>
              <a:gd name="connsiteX10" fmla="*/ 4786264 w 5222849"/>
              <a:gd name="connsiteY10" fmla="*/ 3743856 h 5352694"/>
              <a:gd name="connsiteX11" fmla="*/ 4913264 w 5222849"/>
              <a:gd name="connsiteY11" fmla="*/ 3684589 h 5352694"/>
              <a:gd name="connsiteX12" fmla="*/ 5209597 w 5222849"/>
              <a:gd name="connsiteY12" fmla="*/ 3862389 h 5352694"/>
              <a:gd name="connsiteX13" fmla="*/ 5116464 w 5222849"/>
              <a:gd name="connsiteY13" fmla="*/ 4505856 h 5352694"/>
              <a:gd name="connsiteX14" fmla="*/ 4633864 w 5222849"/>
              <a:gd name="connsiteY14" fmla="*/ 4785256 h 5352694"/>
              <a:gd name="connsiteX15" fmla="*/ 4168197 w 5222849"/>
              <a:gd name="connsiteY15" fmla="*/ 4946123 h 5352694"/>
              <a:gd name="connsiteX16" fmla="*/ 3922664 w 5222849"/>
              <a:gd name="connsiteY16" fmla="*/ 5174723 h 5352694"/>
              <a:gd name="connsiteX17" fmla="*/ 2356330 w 5222849"/>
              <a:gd name="connsiteY17" fmla="*/ 5352523 h 5352694"/>
              <a:gd name="connsiteX18" fmla="*/ 1924530 w 5222849"/>
              <a:gd name="connsiteY18" fmla="*/ 5208589 h 5352694"/>
              <a:gd name="connsiteX19" fmla="*/ 1187930 w 5222849"/>
              <a:gd name="connsiteY19" fmla="*/ 5267856 h 5352694"/>
              <a:gd name="connsiteX20" fmla="*/ 1035530 w 5222849"/>
              <a:gd name="connsiteY20" fmla="*/ 5166256 h 5352694"/>
              <a:gd name="connsiteX21" fmla="*/ 1103264 w 5222849"/>
              <a:gd name="connsiteY21" fmla="*/ 4937656 h 5352694"/>
              <a:gd name="connsiteX22" fmla="*/ 959330 w 5222849"/>
              <a:gd name="connsiteY22" fmla="*/ 4810656 h 5352694"/>
              <a:gd name="connsiteX23" fmla="*/ 1103264 w 5222849"/>
              <a:gd name="connsiteY23" fmla="*/ 4573589 h 5352694"/>
              <a:gd name="connsiteX24" fmla="*/ 1433464 w 5222849"/>
              <a:gd name="connsiteY24" fmla="*/ 4446589 h 5352694"/>
              <a:gd name="connsiteX25" fmla="*/ 1441930 w 5222849"/>
              <a:gd name="connsiteY25" fmla="*/ 4277256 h 5352694"/>
              <a:gd name="connsiteX26" fmla="*/ 925464 w 5222849"/>
              <a:gd name="connsiteY26" fmla="*/ 4090989 h 5352694"/>
              <a:gd name="connsiteX27" fmla="*/ 281997 w 5222849"/>
              <a:gd name="connsiteY27" fmla="*/ 3210456 h 5352694"/>
              <a:gd name="connsiteX28" fmla="*/ 375130 w 5222849"/>
              <a:gd name="connsiteY28" fmla="*/ 2693989 h 5352694"/>
              <a:gd name="connsiteX29" fmla="*/ 180397 w 5222849"/>
              <a:gd name="connsiteY29" fmla="*/ 2600856 h 5352694"/>
              <a:gd name="connsiteX30" fmla="*/ 2597 w 5222849"/>
              <a:gd name="connsiteY30" fmla="*/ 2363789 h 5352694"/>
              <a:gd name="connsiteX31" fmla="*/ 78797 w 5222849"/>
              <a:gd name="connsiteY31" fmla="*/ 1974323 h 5352694"/>
              <a:gd name="connsiteX32" fmla="*/ 138064 w 5222849"/>
              <a:gd name="connsiteY32" fmla="*/ 1525589 h 5352694"/>
              <a:gd name="connsiteX33" fmla="*/ 163464 w 5222849"/>
              <a:gd name="connsiteY33" fmla="*/ 1280056 h 5352694"/>
              <a:gd name="connsiteX34" fmla="*/ 789997 w 5222849"/>
              <a:gd name="connsiteY34" fmla="*/ 1026056 h 5352694"/>
              <a:gd name="connsiteX35" fmla="*/ 916997 w 5222849"/>
              <a:gd name="connsiteY35" fmla="*/ 340256 h 5352694"/>
              <a:gd name="connsiteX36" fmla="*/ 1399597 w 5222849"/>
              <a:gd name="connsiteY36" fmla="*/ 340256 h 5352694"/>
              <a:gd name="connsiteX37" fmla="*/ 1331864 w 5222849"/>
              <a:gd name="connsiteY37" fmla="*/ 924456 h 5352694"/>
              <a:gd name="connsiteX0" fmla="*/ 1331864 w 5222849"/>
              <a:gd name="connsiteY0" fmla="*/ 924456 h 5352694"/>
              <a:gd name="connsiteX1" fmla="*/ 2610330 w 5222849"/>
              <a:gd name="connsiteY1" fmla="*/ 18523 h 5352694"/>
              <a:gd name="connsiteX2" fmla="*/ 2898197 w 5222849"/>
              <a:gd name="connsiteY2" fmla="*/ 348723 h 5352694"/>
              <a:gd name="connsiteX3" fmla="*/ 2855864 w 5222849"/>
              <a:gd name="connsiteY3" fmla="*/ 763589 h 5352694"/>
              <a:gd name="connsiteX4" fmla="*/ 1628197 w 5222849"/>
              <a:gd name="connsiteY4" fmla="*/ 1432456 h 5352694"/>
              <a:gd name="connsiteX5" fmla="*/ 1814464 w 5222849"/>
              <a:gd name="connsiteY5" fmla="*/ 1881189 h 5352694"/>
              <a:gd name="connsiteX6" fmla="*/ 2246264 w 5222849"/>
              <a:gd name="connsiteY6" fmla="*/ 2016656 h 5352694"/>
              <a:gd name="connsiteX7" fmla="*/ 3414664 w 5222849"/>
              <a:gd name="connsiteY7" fmla="*/ 1821923 h 5352694"/>
              <a:gd name="connsiteX8" fmla="*/ 4244397 w 5222849"/>
              <a:gd name="connsiteY8" fmla="*/ 2202923 h 5352694"/>
              <a:gd name="connsiteX9" fmla="*/ 4735464 w 5222849"/>
              <a:gd name="connsiteY9" fmla="*/ 3117323 h 5352694"/>
              <a:gd name="connsiteX10" fmla="*/ 4786264 w 5222849"/>
              <a:gd name="connsiteY10" fmla="*/ 3743856 h 5352694"/>
              <a:gd name="connsiteX11" fmla="*/ 4913264 w 5222849"/>
              <a:gd name="connsiteY11" fmla="*/ 3684589 h 5352694"/>
              <a:gd name="connsiteX12" fmla="*/ 5209597 w 5222849"/>
              <a:gd name="connsiteY12" fmla="*/ 3862389 h 5352694"/>
              <a:gd name="connsiteX13" fmla="*/ 5116464 w 5222849"/>
              <a:gd name="connsiteY13" fmla="*/ 4505856 h 5352694"/>
              <a:gd name="connsiteX14" fmla="*/ 4633864 w 5222849"/>
              <a:gd name="connsiteY14" fmla="*/ 4785256 h 5352694"/>
              <a:gd name="connsiteX15" fmla="*/ 4168197 w 5222849"/>
              <a:gd name="connsiteY15" fmla="*/ 4946123 h 5352694"/>
              <a:gd name="connsiteX16" fmla="*/ 3922664 w 5222849"/>
              <a:gd name="connsiteY16" fmla="*/ 5174723 h 5352694"/>
              <a:gd name="connsiteX17" fmla="*/ 2356330 w 5222849"/>
              <a:gd name="connsiteY17" fmla="*/ 5352523 h 5352694"/>
              <a:gd name="connsiteX18" fmla="*/ 1924530 w 5222849"/>
              <a:gd name="connsiteY18" fmla="*/ 5208589 h 5352694"/>
              <a:gd name="connsiteX19" fmla="*/ 1187930 w 5222849"/>
              <a:gd name="connsiteY19" fmla="*/ 5267856 h 5352694"/>
              <a:gd name="connsiteX20" fmla="*/ 1035530 w 5222849"/>
              <a:gd name="connsiteY20" fmla="*/ 5166256 h 5352694"/>
              <a:gd name="connsiteX21" fmla="*/ 1103264 w 5222849"/>
              <a:gd name="connsiteY21" fmla="*/ 4937656 h 5352694"/>
              <a:gd name="connsiteX22" fmla="*/ 959330 w 5222849"/>
              <a:gd name="connsiteY22" fmla="*/ 4810656 h 5352694"/>
              <a:gd name="connsiteX23" fmla="*/ 1103264 w 5222849"/>
              <a:gd name="connsiteY23" fmla="*/ 4573589 h 5352694"/>
              <a:gd name="connsiteX24" fmla="*/ 1433464 w 5222849"/>
              <a:gd name="connsiteY24" fmla="*/ 4446589 h 5352694"/>
              <a:gd name="connsiteX25" fmla="*/ 1441930 w 5222849"/>
              <a:gd name="connsiteY25" fmla="*/ 4277256 h 5352694"/>
              <a:gd name="connsiteX26" fmla="*/ 925464 w 5222849"/>
              <a:gd name="connsiteY26" fmla="*/ 4090989 h 5352694"/>
              <a:gd name="connsiteX27" fmla="*/ 281997 w 5222849"/>
              <a:gd name="connsiteY27" fmla="*/ 3210456 h 5352694"/>
              <a:gd name="connsiteX28" fmla="*/ 375130 w 5222849"/>
              <a:gd name="connsiteY28" fmla="*/ 2693989 h 5352694"/>
              <a:gd name="connsiteX29" fmla="*/ 180397 w 5222849"/>
              <a:gd name="connsiteY29" fmla="*/ 2600856 h 5352694"/>
              <a:gd name="connsiteX30" fmla="*/ 2597 w 5222849"/>
              <a:gd name="connsiteY30" fmla="*/ 2363789 h 5352694"/>
              <a:gd name="connsiteX31" fmla="*/ 78797 w 5222849"/>
              <a:gd name="connsiteY31" fmla="*/ 1974323 h 5352694"/>
              <a:gd name="connsiteX32" fmla="*/ 138064 w 5222849"/>
              <a:gd name="connsiteY32" fmla="*/ 1525589 h 5352694"/>
              <a:gd name="connsiteX33" fmla="*/ 265064 w 5222849"/>
              <a:gd name="connsiteY33" fmla="*/ 1144590 h 5352694"/>
              <a:gd name="connsiteX34" fmla="*/ 789997 w 5222849"/>
              <a:gd name="connsiteY34" fmla="*/ 1026056 h 5352694"/>
              <a:gd name="connsiteX35" fmla="*/ 916997 w 5222849"/>
              <a:gd name="connsiteY35" fmla="*/ 340256 h 5352694"/>
              <a:gd name="connsiteX36" fmla="*/ 1399597 w 5222849"/>
              <a:gd name="connsiteY36" fmla="*/ 340256 h 5352694"/>
              <a:gd name="connsiteX37" fmla="*/ 1331864 w 5222849"/>
              <a:gd name="connsiteY37" fmla="*/ 924456 h 5352694"/>
              <a:gd name="connsiteX0" fmla="*/ 1331864 w 5222849"/>
              <a:gd name="connsiteY0" fmla="*/ 906903 h 5335141"/>
              <a:gd name="connsiteX1" fmla="*/ 2610330 w 5222849"/>
              <a:gd name="connsiteY1" fmla="*/ 970 h 5335141"/>
              <a:gd name="connsiteX2" fmla="*/ 2855864 w 5222849"/>
              <a:gd name="connsiteY2" fmla="*/ 746036 h 5335141"/>
              <a:gd name="connsiteX3" fmla="*/ 1628197 w 5222849"/>
              <a:gd name="connsiteY3" fmla="*/ 1414903 h 5335141"/>
              <a:gd name="connsiteX4" fmla="*/ 1814464 w 5222849"/>
              <a:gd name="connsiteY4" fmla="*/ 1863636 h 5335141"/>
              <a:gd name="connsiteX5" fmla="*/ 2246264 w 5222849"/>
              <a:gd name="connsiteY5" fmla="*/ 1999103 h 5335141"/>
              <a:gd name="connsiteX6" fmla="*/ 3414664 w 5222849"/>
              <a:gd name="connsiteY6" fmla="*/ 1804370 h 5335141"/>
              <a:gd name="connsiteX7" fmla="*/ 4244397 w 5222849"/>
              <a:gd name="connsiteY7" fmla="*/ 2185370 h 5335141"/>
              <a:gd name="connsiteX8" fmla="*/ 4735464 w 5222849"/>
              <a:gd name="connsiteY8" fmla="*/ 3099770 h 5335141"/>
              <a:gd name="connsiteX9" fmla="*/ 4786264 w 5222849"/>
              <a:gd name="connsiteY9" fmla="*/ 3726303 h 5335141"/>
              <a:gd name="connsiteX10" fmla="*/ 4913264 w 5222849"/>
              <a:gd name="connsiteY10" fmla="*/ 3667036 h 5335141"/>
              <a:gd name="connsiteX11" fmla="*/ 5209597 w 5222849"/>
              <a:gd name="connsiteY11" fmla="*/ 3844836 h 5335141"/>
              <a:gd name="connsiteX12" fmla="*/ 5116464 w 5222849"/>
              <a:gd name="connsiteY12" fmla="*/ 4488303 h 5335141"/>
              <a:gd name="connsiteX13" fmla="*/ 4633864 w 5222849"/>
              <a:gd name="connsiteY13" fmla="*/ 4767703 h 5335141"/>
              <a:gd name="connsiteX14" fmla="*/ 4168197 w 5222849"/>
              <a:gd name="connsiteY14" fmla="*/ 4928570 h 5335141"/>
              <a:gd name="connsiteX15" fmla="*/ 3922664 w 5222849"/>
              <a:gd name="connsiteY15" fmla="*/ 5157170 h 5335141"/>
              <a:gd name="connsiteX16" fmla="*/ 2356330 w 5222849"/>
              <a:gd name="connsiteY16" fmla="*/ 5334970 h 5335141"/>
              <a:gd name="connsiteX17" fmla="*/ 1924530 w 5222849"/>
              <a:gd name="connsiteY17" fmla="*/ 5191036 h 5335141"/>
              <a:gd name="connsiteX18" fmla="*/ 1187930 w 5222849"/>
              <a:gd name="connsiteY18" fmla="*/ 5250303 h 5335141"/>
              <a:gd name="connsiteX19" fmla="*/ 1035530 w 5222849"/>
              <a:gd name="connsiteY19" fmla="*/ 5148703 h 5335141"/>
              <a:gd name="connsiteX20" fmla="*/ 1103264 w 5222849"/>
              <a:gd name="connsiteY20" fmla="*/ 4920103 h 5335141"/>
              <a:gd name="connsiteX21" fmla="*/ 959330 w 5222849"/>
              <a:gd name="connsiteY21" fmla="*/ 4793103 h 5335141"/>
              <a:gd name="connsiteX22" fmla="*/ 1103264 w 5222849"/>
              <a:gd name="connsiteY22" fmla="*/ 4556036 h 5335141"/>
              <a:gd name="connsiteX23" fmla="*/ 1433464 w 5222849"/>
              <a:gd name="connsiteY23" fmla="*/ 4429036 h 5335141"/>
              <a:gd name="connsiteX24" fmla="*/ 1441930 w 5222849"/>
              <a:gd name="connsiteY24" fmla="*/ 4259703 h 5335141"/>
              <a:gd name="connsiteX25" fmla="*/ 925464 w 5222849"/>
              <a:gd name="connsiteY25" fmla="*/ 4073436 h 5335141"/>
              <a:gd name="connsiteX26" fmla="*/ 281997 w 5222849"/>
              <a:gd name="connsiteY26" fmla="*/ 3192903 h 5335141"/>
              <a:gd name="connsiteX27" fmla="*/ 375130 w 5222849"/>
              <a:gd name="connsiteY27" fmla="*/ 2676436 h 5335141"/>
              <a:gd name="connsiteX28" fmla="*/ 180397 w 5222849"/>
              <a:gd name="connsiteY28" fmla="*/ 2583303 h 5335141"/>
              <a:gd name="connsiteX29" fmla="*/ 2597 w 5222849"/>
              <a:gd name="connsiteY29" fmla="*/ 2346236 h 5335141"/>
              <a:gd name="connsiteX30" fmla="*/ 78797 w 5222849"/>
              <a:gd name="connsiteY30" fmla="*/ 1956770 h 5335141"/>
              <a:gd name="connsiteX31" fmla="*/ 138064 w 5222849"/>
              <a:gd name="connsiteY31" fmla="*/ 1508036 h 5335141"/>
              <a:gd name="connsiteX32" fmla="*/ 265064 w 5222849"/>
              <a:gd name="connsiteY32" fmla="*/ 1127037 h 5335141"/>
              <a:gd name="connsiteX33" fmla="*/ 789997 w 5222849"/>
              <a:gd name="connsiteY33" fmla="*/ 1008503 h 5335141"/>
              <a:gd name="connsiteX34" fmla="*/ 916997 w 5222849"/>
              <a:gd name="connsiteY34" fmla="*/ 322703 h 5335141"/>
              <a:gd name="connsiteX35" fmla="*/ 1399597 w 5222849"/>
              <a:gd name="connsiteY35" fmla="*/ 322703 h 5335141"/>
              <a:gd name="connsiteX36" fmla="*/ 1331864 w 5222849"/>
              <a:gd name="connsiteY36" fmla="*/ 906903 h 533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22849" h="5335141">
                <a:moveTo>
                  <a:pt x="1331864" y="906903"/>
                </a:moveTo>
                <a:cubicBezTo>
                  <a:pt x="1533653" y="853281"/>
                  <a:pt x="2356330" y="27781"/>
                  <a:pt x="2610330" y="970"/>
                </a:cubicBezTo>
                <a:cubicBezTo>
                  <a:pt x="2864330" y="-25841"/>
                  <a:pt x="3019553" y="510381"/>
                  <a:pt x="2855864" y="746036"/>
                </a:cubicBezTo>
                <a:cubicBezTo>
                  <a:pt x="2692175" y="981691"/>
                  <a:pt x="1801764" y="1228636"/>
                  <a:pt x="1628197" y="1414903"/>
                </a:cubicBezTo>
                <a:cubicBezTo>
                  <a:pt x="1454630" y="1601170"/>
                  <a:pt x="1711453" y="1766269"/>
                  <a:pt x="1814464" y="1863636"/>
                </a:cubicBezTo>
                <a:cubicBezTo>
                  <a:pt x="1917475" y="1961003"/>
                  <a:pt x="1979564" y="2008981"/>
                  <a:pt x="2246264" y="1999103"/>
                </a:cubicBezTo>
                <a:cubicBezTo>
                  <a:pt x="2512964" y="1989225"/>
                  <a:pt x="3081642" y="1773326"/>
                  <a:pt x="3414664" y="1804370"/>
                </a:cubicBezTo>
                <a:cubicBezTo>
                  <a:pt x="3747686" y="1835415"/>
                  <a:pt x="4024264" y="1969470"/>
                  <a:pt x="4244397" y="2185370"/>
                </a:cubicBezTo>
                <a:cubicBezTo>
                  <a:pt x="4464530" y="2401270"/>
                  <a:pt x="4645153" y="2842948"/>
                  <a:pt x="4735464" y="3099770"/>
                </a:cubicBezTo>
                <a:cubicBezTo>
                  <a:pt x="4825775" y="3356592"/>
                  <a:pt x="4756631" y="3631759"/>
                  <a:pt x="4786264" y="3726303"/>
                </a:cubicBezTo>
                <a:cubicBezTo>
                  <a:pt x="4815897" y="3820847"/>
                  <a:pt x="4842709" y="3647281"/>
                  <a:pt x="4913264" y="3667036"/>
                </a:cubicBezTo>
                <a:cubicBezTo>
                  <a:pt x="4983820" y="3686792"/>
                  <a:pt x="5175730" y="3707958"/>
                  <a:pt x="5209597" y="3844836"/>
                </a:cubicBezTo>
                <a:cubicBezTo>
                  <a:pt x="5243464" y="3981714"/>
                  <a:pt x="5212420" y="4334492"/>
                  <a:pt x="5116464" y="4488303"/>
                </a:cubicBezTo>
                <a:cubicBezTo>
                  <a:pt x="5020509" y="4642114"/>
                  <a:pt x="4791908" y="4694325"/>
                  <a:pt x="4633864" y="4767703"/>
                </a:cubicBezTo>
                <a:cubicBezTo>
                  <a:pt x="4475820" y="4841081"/>
                  <a:pt x="4286730" y="4863659"/>
                  <a:pt x="4168197" y="4928570"/>
                </a:cubicBezTo>
                <a:cubicBezTo>
                  <a:pt x="4049664" y="4993481"/>
                  <a:pt x="4224642" y="5089437"/>
                  <a:pt x="3922664" y="5157170"/>
                </a:cubicBezTo>
                <a:cubicBezTo>
                  <a:pt x="3620686" y="5224903"/>
                  <a:pt x="2689352" y="5329326"/>
                  <a:pt x="2356330" y="5334970"/>
                </a:cubicBezTo>
                <a:cubicBezTo>
                  <a:pt x="2023308" y="5340614"/>
                  <a:pt x="2119263" y="5205147"/>
                  <a:pt x="1924530" y="5191036"/>
                </a:cubicBezTo>
                <a:cubicBezTo>
                  <a:pt x="1729797" y="5176925"/>
                  <a:pt x="1336097" y="5257359"/>
                  <a:pt x="1187930" y="5250303"/>
                </a:cubicBezTo>
                <a:cubicBezTo>
                  <a:pt x="1039763" y="5243248"/>
                  <a:pt x="1049641" y="5203736"/>
                  <a:pt x="1035530" y="5148703"/>
                </a:cubicBezTo>
                <a:cubicBezTo>
                  <a:pt x="1021419" y="5093670"/>
                  <a:pt x="1115964" y="4979370"/>
                  <a:pt x="1103264" y="4920103"/>
                </a:cubicBezTo>
                <a:cubicBezTo>
                  <a:pt x="1090564" y="4860836"/>
                  <a:pt x="959330" y="4853781"/>
                  <a:pt x="959330" y="4793103"/>
                </a:cubicBezTo>
                <a:cubicBezTo>
                  <a:pt x="959330" y="4732425"/>
                  <a:pt x="1024242" y="4616714"/>
                  <a:pt x="1103264" y="4556036"/>
                </a:cubicBezTo>
                <a:cubicBezTo>
                  <a:pt x="1182286" y="4495358"/>
                  <a:pt x="1377020" y="4478425"/>
                  <a:pt x="1433464" y="4429036"/>
                </a:cubicBezTo>
                <a:cubicBezTo>
                  <a:pt x="1489908" y="4379647"/>
                  <a:pt x="1526597" y="4318970"/>
                  <a:pt x="1441930" y="4259703"/>
                </a:cubicBezTo>
                <a:cubicBezTo>
                  <a:pt x="1357263" y="4200436"/>
                  <a:pt x="1118786" y="4251236"/>
                  <a:pt x="925464" y="4073436"/>
                </a:cubicBezTo>
                <a:cubicBezTo>
                  <a:pt x="732142" y="3895636"/>
                  <a:pt x="373719" y="3425736"/>
                  <a:pt x="281997" y="3192903"/>
                </a:cubicBezTo>
                <a:cubicBezTo>
                  <a:pt x="190275" y="2960070"/>
                  <a:pt x="392063" y="2778036"/>
                  <a:pt x="375130" y="2676436"/>
                </a:cubicBezTo>
                <a:cubicBezTo>
                  <a:pt x="358197" y="2574836"/>
                  <a:pt x="242486" y="2638336"/>
                  <a:pt x="180397" y="2583303"/>
                </a:cubicBezTo>
                <a:cubicBezTo>
                  <a:pt x="118308" y="2528270"/>
                  <a:pt x="19530" y="2450658"/>
                  <a:pt x="2597" y="2346236"/>
                </a:cubicBezTo>
                <a:cubicBezTo>
                  <a:pt x="-14336" y="2241814"/>
                  <a:pt x="56219" y="2096470"/>
                  <a:pt x="78797" y="1956770"/>
                </a:cubicBezTo>
                <a:cubicBezTo>
                  <a:pt x="101375" y="1817070"/>
                  <a:pt x="107020" y="1646325"/>
                  <a:pt x="138064" y="1508036"/>
                </a:cubicBezTo>
                <a:cubicBezTo>
                  <a:pt x="169108" y="1369747"/>
                  <a:pt x="156408" y="1210293"/>
                  <a:pt x="265064" y="1127037"/>
                </a:cubicBezTo>
                <a:cubicBezTo>
                  <a:pt x="373719" y="1043782"/>
                  <a:pt x="681342" y="1142559"/>
                  <a:pt x="789997" y="1008503"/>
                </a:cubicBezTo>
                <a:cubicBezTo>
                  <a:pt x="898652" y="874447"/>
                  <a:pt x="815397" y="437003"/>
                  <a:pt x="916997" y="322703"/>
                </a:cubicBezTo>
                <a:cubicBezTo>
                  <a:pt x="1018597" y="208403"/>
                  <a:pt x="1329042" y="222514"/>
                  <a:pt x="1399597" y="322703"/>
                </a:cubicBezTo>
                <a:cubicBezTo>
                  <a:pt x="1470152" y="422892"/>
                  <a:pt x="1130075" y="960525"/>
                  <a:pt x="1331864" y="906903"/>
                </a:cubicBezTo>
                <a:close/>
              </a:path>
            </a:pathLst>
          </a:custGeom>
          <a:gradFill flip="none" rotWithShape="1">
            <a:gsLst>
              <a:gs pos="34000">
                <a:srgbClr val="00FF00"/>
              </a:gs>
              <a:gs pos="17000">
                <a:srgbClr val="FFFF00"/>
              </a:gs>
              <a:gs pos="0">
                <a:srgbClr val="FF0000"/>
              </a:gs>
              <a:gs pos="50000">
                <a:srgbClr val="00FFFF"/>
              </a:gs>
              <a:gs pos="67000">
                <a:srgbClr val="0000FF"/>
              </a:gs>
              <a:gs pos="84000">
                <a:srgbClr val="FF00FF"/>
              </a:gs>
              <a:gs pos="100000">
                <a:srgbClr val="FF0000"/>
              </a:gs>
            </a:gsLst>
            <a:lin ang="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11" name="グループ化 810">
            <a:extLst>
              <a:ext uri="{FF2B5EF4-FFF2-40B4-BE49-F238E27FC236}">
                <a16:creationId xmlns:a16="http://schemas.microsoft.com/office/drawing/2014/main" id="{EDFBC270-1F26-40EA-99B1-5FDC39058BA7}"/>
              </a:ext>
            </a:extLst>
          </p:cNvPr>
          <p:cNvGrpSpPr/>
          <p:nvPr/>
        </p:nvGrpSpPr>
        <p:grpSpPr>
          <a:xfrm>
            <a:off x="6300192" y="1556792"/>
            <a:ext cx="1728192" cy="1728192"/>
            <a:chOff x="2843808" y="1268760"/>
            <a:chExt cx="1728192" cy="1728192"/>
          </a:xfrm>
        </p:grpSpPr>
        <p:sp>
          <p:nvSpPr>
            <p:cNvPr id="812" name="正方形/長方形 811">
              <a:extLst>
                <a:ext uri="{FF2B5EF4-FFF2-40B4-BE49-F238E27FC236}">
                  <a16:creationId xmlns:a16="http://schemas.microsoft.com/office/drawing/2014/main" id="{93A17E34-F903-4FFA-BD58-9FC9611B380F}"/>
                </a:ext>
              </a:extLst>
            </p:cNvPr>
            <p:cNvSpPr/>
            <p:nvPr/>
          </p:nvSpPr>
          <p:spPr>
            <a:xfrm>
              <a:off x="284380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3" name="正方形/長方形 812">
              <a:extLst>
                <a:ext uri="{FF2B5EF4-FFF2-40B4-BE49-F238E27FC236}">
                  <a16:creationId xmlns:a16="http://schemas.microsoft.com/office/drawing/2014/main" id="{F4180A9F-B768-4BEC-B1B5-6DACE17D9070}"/>
                </a:ext>
              </a:extLst>
            </p:cNvPr>
            <p:cNvSpPr/>
            <p:nvPr/>
          </p:nvSpPr>
          <p:spPr>
            <a:xfrm>
              <a:off x="305983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4" name="正方形/長方形 813">
              <a:extLst>
                <a:ext uri="{FF2B5EF4-FFF2-40B4-BE49-F238E27FC236}">
                  <a16:creationId xmlns:a16="http://schemas.microsoft.com/office/drawing/2014/main" id="{8574E6A2-4DA1-4DFB-87C6-17A82D8DC5C0}"/>
                </a:ext>
              </a:extLst>
            </p:cNvPr>
            <p:cNvSpPr/>
            <p:nvPr/>
          </p:nvSpPr>
          <p:spPr>
            <a:xfrm>
              <a:off x="327585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5" name="正方形/長方形 814">
              <a:extLst>
                <a:ext uri="{FF2B5EF4-FFF2-40B4-BE49-F238E27FC236}">
                  <a16:creationId xmlns:a16="http://schemas.microsoft.com/office/drawing/2014/main" id="{0D120E77-BB12-4B8D-BEE2-BA299D14F44A}"/>
                </a:ext>
              </a:extLst>
            </p:cNvPr>
            <p:cNvSpPr/>
            <p:nvPr/>
          </p:nvSpPr>
          <p:spPr>
            <a:xfrm>
              <a:off x="3491880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6" name="正方形/長方形 815">
              <a:extLst>
                <a:ext uri="{FF2B5EF4-FFF2-40B4-BE49-F238E27FC236}">
                  <a16:creationId xmlns:a16="http://schemas.microsoft.com/office/drawing/2014/main" id="{F40C950A-2763-4AA8-9FB4-762FFCBDECD0}"/>
                </a:ext>
              </a:extLst>
            </p:cNvPr>
            <p:cNvSpPr/>
            <p:nvPr/>
          </p:nvSpPr>
          <p:spPr>
            <a:xfrm>
              <a:off x="3707904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7" name="正方形/長方形 816">
              <a:extLst>
                <a:ext uri="{FF2B5EF4-FFF2-40B4-BE49-F238E27FC236}">
                  <a16:creationId xmlns:a16="http://schemas.microsoft.com/office/drawing/2014/main" id="{E527C3BD-EAB3-406F-B17A-C727D0B67D72}"/>
                </a:ext>
              </a:extLst>
            </p:cNvPr>
            <p:cNvSpPr/>
            <p:nvPr/>
          </p:nvSpPr>
          <p:spPr>
            <a:xfrm>
              <a:off x="392392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8" name="正方形/長方形 817">
              <a:extLst>
                <a:ext uri="{FF2B5EF4-FFF2-40B4-BE49-F238E27FC236}">
                  <a16:creationId xmlns:a16="http://schemas.microsoft.com/office/drawing/2014/main" id="{68569756-B582-4409-B5F4-909615861C0F}"/>
                </a:ext>
              </a:extLst>
            </p:cNvPr>
            <p:cNvSpPr/>
            <p:nvPr/>
          </p:nvSpPr>
          <p:spPr>
            <a:xfrm>
              <a:off x="413995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9" name="正方形/長方形 818">
              <a:extLst>
                <a:ext uri="{FF2B5EF4-FFF2-40B4-BE49-F238E27FC236}">
                  <a16:creationId xmlns:a16="http://schemas.microsoft.com/office/drawing/2014/main" id="{D902320B-B8D3-4F34-BF91-45F2EC9983F6}"/>
                </a:ext>
              </a:extLst>
            </p:cNvPr>
            <p:cNvSpPr/>
            <p:nvPr/>
          </p:nvSpPr>
          <p:spPr>
            <a:xfrm>
              <a:off x="435597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0" name="正方形/長方形 819">
              <a:extLst>
                <a:ext uri="{FF2B5EF4-FFF2-40B4-BE49-F238E27FC236}">
                  <a16:creationId xmlns:a16="http://schemas.microsoft.com/office/drawing/2014/main" id="{BB9B5D21-9E27-4255-A1FF-176C32FED531}"/>
                </a:ext>
              </a:extLst>
            </p:cNvPr>
            <p:cNvSpPr/>
            <p:nvPr/>
          </p:nvSpPr>
          <p:spPr>
            <a:xfrm>
              <a:off x="284380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1" name="正方形/長方形 820">
              <a:extLst>
                <a:ext uri="{FF2B5EF4-FFF2-40B4-BE49-F238E27FC236}">
                  <a16:creationId xmlns:a16="http://schemas.microsoft.com/office/drawing/2014/main" id="{07CBC4C9-978D-4282-B95E-900F53220048}"/>
                </a:ext>
              </a:extLst>
            </p:cNvPr>
            <p:cNvSpPr/>
            <p:nvPr/>
          </p:nvSpPr>
          <p:spPr>
            <a:xfrm>
              <a:off x="305983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2" name="正方形/長方形 821">
              <a:extLst>
                <a:ext uri="{FF2B5EF4-FFF2-40B4-BE49-F238E27FC236}">
                  <a16:creationId xmlns:a16="http://schemas.microsoft.com/office/drawing/2014/main" id="{93BC197B-F9D2-439A-B7AC-57176C60EA0C}"/>
                </a:ext>
              </a:extLst>
            </p:cNvPr>
            <p:cNvSpPr/>
            <p:nvPr/>
          </p:nvSpPr>
          <p:spPr>
            <a:xfrm>
              <a:off x="327585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3" name="正方形/長方形 822">
              <a:extLst>
                <a:ext uri="{FF2B5EF4-FFF2-40B4-BE49-F238E27FC236}">
                  <a16:creationId xmlns:a16="http://schemas.microsoft.com/office/drawing/2014/main" id="{A5D6B6C8-67AB-49FA-BED1-69C1CAB9AC51}"/>
                </a:ext>
              </a:extLst>
            </p:cNvPr>
            <p:cNvSpPr/>
            <p:nvPr/>
          </p:nvSpPr>
          <p:spPr>
            <a:xfrm>
              <a:off x="3491880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4" name="正方形/長方形 823">
              <a:extLst>
                <a:ext uri="{FF2B5EF4-FFF2-40B4-BE49-F238E27FC236}">
                  <a16:creationId xmlns:a16="http://schemas.microsoft.com/office/drawing/2014/main" id="{583F02E1-1DDE-42A4-B108-F698094C54E6}"/>
                </a:ext>
              </a:extLst>
            </p:cNvPr>
            <p:cNvSpPr/>
            <p:nvPr/>
          </p:nvSpPr>
          <p:spPr>
            <a:xfrm>
              <a:off x="3707904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5" name="正方形/長方形 824">
              <a:extLst>
                <a:ext uri="{FF2B5EF4-FFF2-40B4-BE49-F238E27FC236}">
                  <a16:creationId xmlns:a16="http://schemas.microsoft.com/office/drawing/2014/main" id="{E6452682-0B4F-4DCD-A4D1-BA86E3222364}"/>
                </a:ext>
              </a:extLst>
            </p:cNvPr>
            <p:cNvSpPr/>
            <p:nvPr/>
          </p:nvSpPr>
          <p:spPr>
            <a:xfrm>
              <a:off x="392392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6" name="正方形/長方形 825">
              <a:extLst>
                <a:ext uri="{FF2B5EF4-FFF2-40B4-BE49-F238E27FC236}">
                  <a16:creationId xmlns:a16="http://schemas.microsoft.com/office/drawing/2014/main" id="{B7B4DE7B-B27C-460B-AF5E-46C3CA249305}"/>
                </a:ext>
              </a:extLst>
            </p:cNvPr>
            <p:cNvSpPr/>
            <p:nvPr/>
          </p:nvSpPr>
          <p:spPr>
            <a:xfrm>
              <a:off x="413995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7" name="正方形/長方形 826">
              <a:extLst>
                <a:ext uri="{FF2B5EF4-FFF2-40B4-BE49-F238E27FC236}">
                  <a16:creationId xmlns:a16="http://schemas.microsoft.com/office/drawing/2014/main" id="{1DB718ED-A648-4D23-8B14-A3817E05A28C}"/>
                </a:ext>
              </a:extLst>
            </p:cNvPr>
            <p:cNvSpPr/>
            <p:nvPr/>
          </p:nvSpPr>
          <p:spPr>
            <a:xfrm>
              <a:off x="435597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8" name="正方形/長方形 827">
              <a:extLst>
                <a:ext uri="{FF2B5EF4-FFF2-40B4-BE49-F238E27FC236}">
                  <a16:creationId xmlns:a16="http://schemas.microsoft.com/office/drawing/2014/main" id="{B975488B-3041-4868-8848-57E21C7C3105}"/>
                </a:ext>
              </a:extLst>
            </p:cNvPr>
            <p:cNvSpPr/>
            <p:nvPr/>
          </p:nvSpPr>
          <p:spPr>
            <a:xfrm>
              <a:off x="284380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9" name="正方形/長方形 828">
              <a:extLst>
                <a:ext uri="{FF2B5EF4-FFF2-40B4-BE49-F238E27FC236}">
                  <a16:creationId xmlns:a16="http://schemas.microsoft.com/office/drawing/2014/main" id="{67DB529E-546D-49B1-94C7-9CFEA19129FD}"/>
                </a:ext>
              </a:extLst>
            </p:cNvPr>
            <p:cNvSpPr/>
            <p:nvPr/>
          </p:nvSpPr>
          <p:spPr>
            <a:xfrm>
              <a:off x="305983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0" name="正方形/長方形 829">
              <a:extLst>
                <a:ext uri="{FF2B5EF4-FFF2-40B4-BE49-F238E27FC236}">
                  <a16:creationId xmlns:a16="http://schemas.microsoft.com/office/drawing/2014/main" id="{4A66AB06-8DA3-41C0-8127-4D4E57CCD729}"/>
                </a:ext>
              </a:extLst>
            </p:cNvPr>
            <p:cNvSpPr/>
            <p:nvPr/>
          </p:nvSpPr>
          <p:spPr>
            <a:xfrm>
              <a:off x="327585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1" name="正方形/長方形 830">
              <a:extLst>
                <a:ext uri="{FF2B5EF4-FFF2-40B4-BE49-F238E27FC236}">
                  <a16:creationId xmlns:a16="http://schemas.microsoft.com/office/drawing/2014/main" id="{26F547BE-35F0-4F63-A350-E003EDEFF36F}"/>
                </a:ext>
              </a:extLst>
            </p:cNvPr>
            <p:cNvSpPr/>
            <p:nvPr/>
          </p:nvSpPr>
          <p:spPr>
            <a:xfrm>
              <a:off x="3491880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2" name="正方形/長方形 831">
              <a:extLst>
                <a:ext uri="{FF2B5EF4-FFF2-40B4-BE49-F238E27FC236}">
                  <a16:creationId xmlns:a16="http://schemas.microsoft.com/office/drawing/2014/main" id="{3CB1A69A-1CDC-4581-88D0-B1E168670A79}"/>
                </a:ext>
              </a:extLst>
            </p:cNvPr>
            <p:cNvSpPr/>
            <p:nvPr/>
          </p:nvSpPr>
          <p:spPr>
            <a:xfrm>
              <a:off x="3707904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3" name="正方形/長方形 832">
              <a:extLst>
                <a:ext uri="{FF2B5EF4-FFF2-40B4-BE49-F238E27FC236}">
                  <a16:creationId xmlns:a16="http://schemas.microsoft.com/office/drawing/2014/main" id="{1F5E5129-4673-486D-A955-0E1E92BDB006}"/>
                </a:ext>
              </a:extLst>
            </p:cNvPr>
            <p:cNvSpPr/>
            <p:nvPr/>
          </p:nvSpPr>
          <p:spPr>
            <a:xfrm>
              <a:off x="392392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4" name="正方形/長方形 833">
              <a:extLst>
                <a:ext uri="{FF2B5EF4-FFF2-40B4-BE49-F238E27FC236}">
                  <a16:creationId xmlns:a16="http://schemas.microsoft.com/office/drawing/2014/main" id="{55F05AE7-4F36-4C3F-8345-291D1CE6FF29}"/>
                </a:ext>
              </a:extLst>
            </p:cNvPr>
            <p:cNvSpPr/>
            <p:nvPr/>
          </p:nvSpPr>
          <p:spPr>
            <a:xfrm>
              <a:off x="413995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5" name="正方形/長方形 834">
              <a:extLst>
                <a:ext uri="{FF2B5EF4-FFF2-40B4-BE49-F238E27FC236}">
                  <a16:creationId xmlns:a16="http://schemas.microsoft.com/office/drawing/2014/main" id="{D6A05D76-535A-47DA-BFCE-DF5118B62BE0}"/>
                </a:ext>
              </a:extLst>
            </p:cNvPr>
            <p:cNvSpPr/>
            <p:nvPr/>
          </p:nvSpPr>
          <p:spPr>
            <a:xfrm>
              <a:off x="435597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6" name="正方形/長方形 835">
              <a:extLst>
                <a:ext uri="{FF2B5EF4-FFF2-40B4-BE49-F238E27FC236}">
                  <a16:creationId xmlns:a16="http://schemas.microsoft.com/office/drawing/2014/main" id="{91DFAFD9-52B9-4B68-930B-3AB87C71BEA7}"/>
                </a:ext>
              </a:extLst>
            </p:cNvPr>
            <p:cNvSpPr/>
            <p:nvPr/>
          </p:nvSpPr>
          <p:spPr>
            <a:xfrm>
              <a:off x="284380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7" name="正方形/長方形 836">
              <a:extLst>
                <a:ext uri="{FF2B5EF4-FFF2-40B4-BE49-F238E27FC236}">
                  <a16:creationId xmlns:a16="http://schemas.microsoft.com/office/drawing/2014/main" id="{FE8AF72D-0D83-49C6-8B88-B576FF20C109}"/>
                </a:ext>
              </a:extLst>
            </p:cNvPr>
            <p:cNvSpPr/>
            <p:nvPr/>
          </p:nvSpPr>
          <p:spPr>
            <a:xfrm>
              <a:off x="305983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8" name="正方形/長方形 837">
              <a:extLst>
                <a:ext uri="{FF2B5EF4-FFF2-40B4-BE49-F238E27FC236}">
                  <a16:creationId xmlns:a16="http://schemas.microsoft.com/office/drawing/2014/main" id="{7E6F7D67-4CBB-4157-B0EF-7B9FFA97AB3F}"/>
                </a:ext>
              </a:extLst>
            </p:cNvPr>
            <p:cNvSpPr/>
            <p:nvPr/>
          </p:nvSpPr>
          <p:spPr>
            <a:xfrm>
              <a:off x="327585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9" name="正方形/長方形 838">
              <a:extLst>
                <a:ext uri="{FF2B5EF4-FFF2-40B4-BE49-F238E27FC236}">
                  <a16:creationId xmlns:a16="http://schemas.microsoft.com/office/drawing/2014/main" id="{779B4AD9-1C22-4199-A01A-71ACD0EDFDE6}"/>
                </a:ext>
              </a:extLst>
            </p:cNvPr>
            <p:cNvSpPr/>
            <p:nvPr/>
          </p:nvSpPr>
          <p:spPr>
            <a:xfrm>
              <a:off x="3491880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0" name="正方形/長方形 839">
              <a:extLst>
                <a:ext uri="{FF2B5EF4-FFF2-40B4-BE49-F238E27FC236}">
                  <a16:creationId xmlns:a16="http://schemas.microsoft.com/office/drawing/2014/main" id="{546E82CE-B456-4830-8CDC-678BACF3B898}"/>
                </a:ext>
              </a:extLst>
            </p:cNvPr>
            <p:cNvSpPr/>
            <p:nvPr/>
          </p:nvSpPr>
          <p:spPr>
            <a:xfrm>
              <a:off x="3707904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1" name="正方形/長方形 840">
              <a:extLst>
                <a:ext uri="{FF2B5EF4-FFF2-40B4-BE49-F238E27FC236}">
                  <a16:creationId xmlns:a16="http://schemas.microsoft.com/office/drawing/2014/main" id="{279058C1-1086-46EC-B997-45F5AD32DE80}"/>
                </a:ext>
              </a:extLst>
            </p:cNvPr>
            <p:cNvSpPr/>
            <p:nvPr/>
          </p:nvSpPr>
          <p:spPr>
            <a:xfrm>
              <a:off x="392392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2" name="正方形/長方形 841">
              <a:extLst>
                <a:ext uri="{FF2B5EF4-FFF2-40B4-BE49-F238E27FC236}">
                  <a16:creationId xmlns:a16="http://schemas.microsoft.com/office/drawing/2014/main" id="{1F664C06-5BD1-4E94-BCB4-7B460F2824A2}"/>
                </a:ext>
              </a:extLst>
            </p:cNvPr>
            <p:cNvSpPr/>
            <p:nvPr/>
          </p:nvSpPr>
          <p:spPr>
            <a:xfrm>
              <a:off x="413995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3" name="正方形/長方形 842">
              <a:extLst>
                <a:ext uri="{FF2B5EF4-FFF2-40B4-BE49-F238E27FC236}">
                  <a16:creationId xmlns:a16="http://schemas.microsoft.com/office/drawing/2014/main" id="{276D540C-6C0C-41A6-8086-60D1E044FEBE}"/>
                </a:ext>
              </a:extLst>
            </p:cNvPr>
            <p:cNvSpPr/>
            <p:nvPr/>
          </p:nvSpPr>
          <p:spPr>
            <a:xfrm>
              <a:off x="435597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4" name="正方形/長方形 843">
              <a:extLst>
                <a:ext uri="{FF2B5EF4-FFF2-40B4-BE49-F238E27FC236}">
                  <a16:creationId xmlns:a16="http://schemas.microsoft.com/office/drawing/2014/main" id="{5AD20F91-4D3C-46C1-946F-E77F8564F8F4}"/>
                </a:ext>
              </a:extLst>
            </p:cNvPr>
            <p:cNvSpPr/>
            <p:nvPr/>
          </p:nvSpPr>
          <p:spPr>
            <a:xfrm>
              <a:off x="284380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5" name="正方形/長方形 844">
              <a:extLst>
                <a:ext uri="{FF2B5EF4-FFF2-40B4-BE49-F238E27FC236}">
                  <a16:creationId xmlns:a16="http://schemas.microsoft.com/office/drawing/2014/main" id="{222622BD-773F-498C-B4AD-06A937E290E2}"/>
                </a:ext>
              </a:extLst>
            </p:cNvPr>
            <p:cNvSpPr/>
            <p:nvPr/>
          </p:nvSpPr>
          <p:spPr>
            <a:xfrm>
              <a:off x="305983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6" name="正方形/長方形 845">
              <a:extLst>
                <a:ext uri="{FF2B5EF4-FFF2-40B4-BE49-F238E27FC236}">
                  <a16:creationId xmlns:a16="http://schemas.microsoft.com/office/drawing/2014/main" id="{B5032E92-2782-496C-809B-50A98C6B8A99}"/>
                </a:ext>
              </a:extLst>
            </p:cNvPr>
            <p:cNvSpPr/>
            <p:nvPr/>
          </p:nvSpPr>
          <p:spPr>
            <a:xfrm>
              <a:off x="327585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7" name="正方形/長方形 846">
              <a:extLst>
                <a:ext uri="{FF2B5EF4-FFF2-40B4-BE49-F238E27FC236}">
                  <a16:creationId xmlns:a16="http://schemas.microsoft.com/office/drawing/2014/main" id="{C7A9EAC4-99A0-4C80-8138-773AC3FB8539}"/>
                </a:ext>
              </a:extLst>
            </p:cNvPr>
            <p:cNvSpPr/>
            <p:nvPr/>
          </p:nvSpPr>
          <p:spPr>
            <a:xfrm>
              <a:off x="3491880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8" name="正方形/長方形 847">
              <a:extLst>
                <a:ext uri="{FF2B5EF4-FFF2-40B4-BE49-F238E27FC236}">
                  <a16:creationId xmlns:a16="http://schemas.microsoft.com/office/drawing/2014/main" id="{1DADEF28-84D6-49C0-8502-4F63E73A9C65}"/>
                </a:ext>
              </a:extLst>
            </p:cNvPr>
            <p:cNvSpPr/>
            <p:nvPr/>
          </p:nvSpPr>
          <p:spPr>
            <a:xfrm>
              <a:off x="3707904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9" name="正方形/長方形 848">
              <a:extLst>
                <a:ext uri="{FF2B5EF4-FFF2-40B4-BE49-F238E27FC236}">
                  <a16:creationId xmlns:a16="http://schemas.microsoft.com/office/drawing/2014/main" id="{C83DDC3D-D402-4E86-B62C-84AEE36CECE1}"/>
                </a:ext>
              </a:extLst>
            </p:cNvPr>
            <p:cNvSpPr/>
            <p:nvPr/>
          </p:nvSpPr>
          <p:spPr>
            <a:xfrm>
              <a:off x="392392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0" name="正方形/長方形 849">
              <a:extLst>
                <a:ext uri="{FF2B5EF4-FFF2-40B4-BE49-F238E27FC236}">
                  <a16:creationId xmlns:a16="http://schemas.microsoft.com/office/drawing/2014/main" id="{10A4EF78-817D-424D-8E2D-3FFFBF653EE1}"/>
                </a:ext>
              </a:extLst>
            </p:cNvPr>
            <p:cNvSpPr/>
            <p:nvPr/>
          </p:nvSpPr>
          <p:spPr>
            <a:xfrm>
              <a:off x="413995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1" name="正方形/長方形 850">
              <a:extLst>
                <a:ext uri="{FF2B5EF4-FFF2-40B4-BE49-F238E27FC236}">
                  <a16:creationId xmlns:a16="http://schemas.microsoft.com/office/drawing/2014/main" id="{A21F3B28-396C-4D34-A670-1E34BF0B8A98}"/>
                </a:ext>
              </a:extLst>
            </p:cNvPr>
            <p:cNvSpPr/>
            <p:nvPr/>
          </p:nvSpPr>
          <p:spPr>
            <a:xfrm>
              <a:off x="435597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2" name="正方形/長方形 851">
              <a:extLst>
                <a:ext uri="{FF2B5EF4-FFF2-40B4-BE49-F238E27FC236}">
                  <a16:creationId xmlns:a16="http://schemas.microsoft.com/office/drawing/2014/main" id="{D216C33D-CD69-4A09-81ED-E7E355EE08F2}"/>
                </a:ext>
              </a:extLst>
            </p:cNvPr>
            <p:cNvSpPr/>
            <p:nvPr/>
          </p:nvSpPr>
          <p:spPr>
            <a:xfrm>
              <a:off x="284380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3" name="正方形/長方形 852">
              <a:extLst>
                <a:ext uri="{FF2B5EF4-FFF2-40B4-BE49-F238E27FC236}">
                  <a16:creationId xmlns:a16="http://schemas.microsoft.com/office/drawing/2014/main" id="{A0EED736-FD0A-44BB-AC79-A63907C666D6}"/>
                </a:ext>
              </a:extLst>
            </p:cNvPr>
            <p:cNvSpPr/>
            <p:nvPr/>
          </p:nvSpPr>
          <p:spPr>
            <a:xfrm>
              <a:off x="305983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4" name="正方形/長方形 853">
              <a:extLst>
                <a:ext uri="{FF2B5EF4-FFF2-40B4-BE49-F238E27FC236}">
                  <a16:creationId xmlns:a16="http://schemas.microsoft.com/office/drawing/2014/main" id="{ED37475D-A7FE-47FC-903D-F0D6258729BC}"/>
                </a:ext>
              </a:extLst>
            </p:cNvPr>
            <p:cNvSpPr/>
            <p:nvPr/>
          </p:nvSpPr>
          <p:spPr>
            <a:xfrm>
              <a:off x="327585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5" name="正方形/長方形 854">
              <a:extLst>
                <a:ext uri="{FF2B5EF4-FFF2-40B4-BE49-F238E27FC236}">
                  <a16:creationId xmlns:a16="http://schemas.microsoft.com/office/drawing/2014/main" id="{9A550C87-004A-4333-9E35-89438117B5D2}"/>
                </a:ext>
              </a:extLst>
            </p:cNvPr>
            <p:cNvSpPr/>
            <p:nvPr/>
          </p:nvSpPr>
          <p:spPr>
            <a:xfrm>
              <a:off x="3491880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6" name="正方形/長方形 855">
              <a:extLst>
                <a:ext uri="{FF2B5EF4-FFF2-40B4-BE49-F238E27FC236}">
                  <a16:creationId xmlns:a16="http://schemas.microsoft.com/office/drawing/2014/main" id="{1EC86671-D75C-4149-893F-E6BF26C3B5E9}"/>
                </a:ext>
              </a:extLst>
            </p:cNvPr>
            <p:cNvSpPr/>
            <p:nvPr/>
          </p:nvSpPr>
          <p:spPr>
            <a:xfrm>
              <a:off x="3707904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7" name="正方形/長方形 856">
              <a:extLst>
                <a:ext uri="{FF2B5EF4-FFF2-40B4-BE49-F238E27FC236}">
                  <a16:creationId xmlns:a16="http://schemas.microsoft.com/office/drawing/2014/main" id="{ED57CB63-6BF5-47FD-8170-AC5AA4AABA5D}"/>
                </a:ext>
              </a:extLst>
            </p:cNvPr>
            <p:cNvSpPr/>
            <p:nvPr/>
          </p:nvSpPr>
          <p:spPr>
            <a:xfrm>
              <a:off x="392392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8" name="正方形/長方形 857">
              <a:extLst>
                <a:ext uri="{FF2B5EF4-FFF2-40B4-BE49-F238E27FC236}">
                  <a16:creationId xmlns:a16="http://schemas.microsoft.com/office/drawing/2014/main" id="{67BB4D3E-CE32-43E7-86EE-6E1A958CB78C}"/>
                </a:ext>
              </a:extLst>
            </p:cNvPr>
            <p:cNvSpPr/>
            <p:nvPr/>
          </p:nvSpPr>
          <p:spPr>
            <a:xfrm>
              <a:off x="413995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9" name="正方形/長方形 858">
              <a:extLst>
                <a:ext uri="{FF2B5EF4-FFF2-40B4-BE49-F238E27FC236}">
                  <a16:creationId xmlns:a16="http://schemas.microsoft.com/office/drawing/2014/main" id="{2A7DFBFD-2EEF-43A7-B952-58ED04D516C3}"/>
                </a:ext>
              </a:extLst>
            </p:cNvPr>
            <p:cNvSpPr/>
            <p:nvPr/>
          </p:nvSpPr>
          <p:spPr>
            <a:xfrm>
              <a:off x="435597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0" name="正方形/長方形 859">
              <a:extLst>
                <a:ext uri="{FF2B5EF4-FFF2-40B4-BE49-F238E27FC236}">
                  <a16:creationId xmlns:a16="http://schemas.microsoft.com/office/drawing/2014/main" id="{38F12E2E-DF0C-4647-BA3F-43914E7E6F87}"/>
                </a:ext>
              </a:extLst>
            </p:cNvPr>
            <p:cNvSpPr/>
            <p:nvPr/>
          </p:nvSpPr>
          <p:spPr>
            <a:xfrm>
              <a:off x="284380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1" name="正方形/長方形 860">
              <a:extLst>
                <a:ext uri="{FF2B5EF4-FFF2-40B4-BE49-F238E27FC236}">
                  <a16:creationId xmlns:a16="http://schemas.microsoft.com/office/drawing/2014/main" id="{B179CF4A-1576-4675-872E-D4E88AB4920D}"/>
                </a:ext>
              </a:extLst>
            </p:cNvPr>
            <p:cNvSpPr/>
            <p:nvPr/>
          </p:nvSpPr>
          <p:spPr>
            <a:xfrm>
              <a:off x="305983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2" name="正方形/長方形 861">
              <a:extLst>
                <a:ext uri="{FF2B5EF4-FFF2-40B4-BE49-F238E27FC236}">
                  <a16:creationId xmlns:a16="http://schemas.microsoft.com/office/drawing/2014/main" id="{19318249-0245-4182-A8A3-1B91CB7A6A5B}"/>
                </a:ext>
              </a:extLst>
            </p:cNvPr>
            <p:cNvSpPr/>
            <p:nvPr/>
          </p:nvSpPr>
          <p:spPr>
            <a:xfrm>
              <a:off x="327585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3" name="正方形/長方形 862">
              <a:extLst>
                <a:ext uri="{FF2B5EF4-FFF2-40B4-BE49-F238E27FC236}">
                  <a16:creationId xmlns:a16="http://schemas.microsoft.com/office/drawing/2014/main" id="{741F4D8E-4A36-4871-AF08-653D190936CE}"/>
                </a:ext>
              </a:extLst>
            </p:cNvPr>
            <p:cNvSpPr/>
            <p:nvPr/>
          </p:nvSpPr>
          <p:spPr>
            <a:xfrm>
              <a:off x="3491880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4" name="正方形/長方形 863">
              <a:extLst>
                <a:ext uri="{FF2B5EF4-FFF2-40B4-BE49-F238E27FC236}">
                  <a16:creationId xmlns:a16="http://schemas.microsoft.com/office/drawing/2014/main" id="{176AD223-7DFD-44E2-8A0E-C72B5D66A635}"/>
                </a:ext>
              </a:extLst>
            </p:cNvPr>
            <p:cNvSpPr/>
            <p:nvPr/>
          </p:nvSpPr>
          <p:spPr>
            <a:xfrm>
              <a:off x="3707904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5" name="正方形/長方形 864">
              <a:extLst>
                <a:ext uri="{FF2B5EF4-FFF2-40B4-BE49-F238E27FC236}">
                  <a16:creationId xmlns:a16="http://schemas.microsoft.com/office/drawing/2014/main" id="{EC358EF2-36D2-4D56-B7B4-2A2DCBB95996}"/>
                </a:ext>
              </a:extLst>
            </p:cNvPr>
            <p:cNvSpPr/>
            <p:nvPr/>
          </p:nvSpPr>
          <p:spPr>
            <a:xfrm>
              <a:off x="392392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6" name="正方形/長方形 865">
              <a:extLst>
                <a:ext uri="{FF2B5EF4-FFF2-40B4-BE49-F238E27FC236}">
                  <a16:creationId xmlns:a16="http://schemas.microsoft.com/office/drawing/2014/main" id="{CC929AC3-DA33-4BDB-AEBD-DF70ECE37362}"/>
                </a:ext>
              </a:extLst>
            </p:cNvPr>
            <p:cNvSpPr/>
            <p:nvPr/>
          </p:nvSpPr>
          <p:spPr>
            <a:xfrm>
              <a:off x="413995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7" name="正方形/長方形 866">
              <a:extLst>
                <a:ext uri="{FF2B5EF4-FFF2-40B4-BE49-F238E27FC236}">
                  <a16:creationId xmlns:a16="http://schemas.microsoft.com/office/drawing/2014/main" id="{74631ED1-DF81-4B84-A71F-B19E925F25D3}"/>
                </a:ext>
              </a:extLst>
            </p:cNvPr>
            <p:cNvSpPr/>
            <p:nvPr/>
          </p:nvSpPr>
          <p:spPr>
            <a:xfrm>
              <a:off x="435597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8" name="正方形/長方形 867">
              <a:extLst>
                <a:ext uri="{FF2B5EF4-FFF2-40B4-BE49-F238E27FC236}">
                  <a16:creationId xmlns:a16="http://schemas.microsoft.com/office/drawing/2014/main" id="{6C463494-890D-44D3-B64C-B36B7AA0217F}"/>
                </a:ext>
              </a:extLst>
            </p:cNvPr>
            <p:cNvSpPr/>
            <p:nvPr/>
          </p:nvSpPr>
          <p:spPr>
            <a:xfrm>
              <a:off x="284380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9" name="正方形/長方形 868">
              <a:extLst>
                <a:ext uri="{FF2B5EF4-FFF2-40B4-BE49-F238E27FC236}">
                  <a16:creationId xmlns:a16="http://schemas.microsoft.com/office/drawing/2014/main" id="{ADE03E17-71D6-4EAF-8504-4CF04D00AF08}"/>
                </a:ext>
              </a:extLst>
            </p:cNvPr>
            <p:cNvSpPr/>
            <p:nvPr/>
          </p:nvSpPr>
          <p:spPr>
            <a:xfrm>
              <a:off x="305983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0" name="正方形/長方形 869">
              <a:extLst>
                <a:ext uri="{FF2B5EF4-FFF2-40B4-BE49-F238E27FC236}">
                  <a16:creationId xmlns:a16="http://schemas.microsoft.com/office/drawing/2014/main" id="{87886D67-128E-4EAF-8D85-0F9593270595}"/>
                </a:ext>
              </a:extLst>
            </p:cNvPr>
            <p:cNvSpPr/>
            <p:nvPr/>
          </p:nvSpPr>
          <p:spPr>
            <a:xfrm>
              <a:off x="327585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1" name="正方形/長方形 870">
              <a:extLst>
                <a:ext uri="{FF2B5EF4-FFF2-40B4-BE49-F238E27FC236}">
                  <a16:creationId xmlns:a16="http://schemas.microsoft.com/office/drawing/2014/main" id="{5FCA55F8-6948-45C5-9787-4F2C18EF5502}"/>
                </a:ext>
              </a:extLst>
            </p:cNvPr>
            <p:cNvSpPr/>
            <p:nvPr/>
          </p:nvSpPr>
          <p:spPr>
            <a:xfrm>
              <a:off x="3491880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2" name="正方形/長方形 871">
              <a:extLst>
                <a:ext uri="{FF2B5EF4-FFF2-40B4-BE49-F238E27FC236}">
                  <a16:creationId xmlns:a16="http://schemas.microsoft.com/office/drawing/2014/main" id="{627D7CE1-6A3A-4FF5-9B82-4E9823178696}"/>
                </a:ext>
              </a:extLst>
            </p:cNvPr>
            <p:cNvSpPr/>
            <p:nvPr/>
          </p:nvSpPr>
          <p:spPr>
            <a:xfrm>
              <a:off x="3707904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3" name="正方形/長方形 872">
              <a:extLst>
                <a:ext uri="{FF2B5EF4-FFF2-40B4-BE49-F238E27FC236}">
                  <a16:creationId xmlns:a16="http://schemas.microsoft.com/office/drawing/2014/main" id="{20BB7A44-C282-4878-9759-438959A70AEC}"/>
                </a:ext>
              </a:extLst>
            </p:cNvPr>
            <p:cNvSpPr/>
            <p:nvPr/>
          </p:nvSpPr>
          <p:spPr>
            <a:xfrm>
              <a:off x="392392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4" name="正方形/長方形 873">
              <a:extLst>
                <a:ext uri="{FF2B5EF4-FFF2-40B4-BE49-F238E27FC236}">
                  <a16:creationId xmlns:a16="http://schemas.microsoft.com/office/drawing/2014/main" id="{5CF8EE3C-6AC0-4BD3-BE80-B49DBB255E51}"/>
                </a:ext>
              </a:extLst>
            </p:cNvPr>
            <p:cNvSpPr/>
            <p:nvPr/>
          </p:nvSpPr>
          <p:spPr>
            <a:xfrm>
              <a:off x="413995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5" name="正方形/長方形 874">
              <a:extLst>
                <a:ext uri="{FF2B5EF4-FFF2-40B4-BE49-F238E27FC236}">
                  <a16:creationId xmlns:a16="http://schemas.microsoft.com/office/drawing/2014/main" id="{978C2F76-3D2B-4B25-A677-E6F3817C0674}"/>
                </a:ext>
              </a:extLst>
            </p:cNvPr>
            <p:cNvSpPr/>
            <p:nvPr/>
          </p:nvSpPr>
          <p:spPr>
            <a:xfrm>
              <a:off x="435597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46" name="グループ化 745">
            <a:extLst>
              <a:ext uri="{FF2B5EF4-FFF2-40B4-BE49-F238E27FC236}">
                <a16:creationId xmlns:a16="http://schemas.microsoft.com/office/drawing/2014/main" id="{82C2465D-7482-44FE-883E-8453D8B7EEF0}"/>
              </a:ext>
            </a:extLst>
          </p:cNvPr>
          <p:cNvGrpSpPr/>
          <p:nvPr/>
        </p:nvGrpSpPr>
        <p:grpSpPr>
          <a:xfrm>
            <a:off x="6156176" y="1700808"/>
            <a:ext cx="1728192" cy="1728192"/>
            <a:chOff x="2843808" y="1268760"/>
            <a:chExt cx="1728192" cy="1728192"/>
          </a:xfrm>
        </p:grpSpPr>
        <p:sp>
          <p:nvSpPr>
            <p:cNvPr id="747" name="正方形/長方形 746">
              <a:extLst>
                <a:ext uri="{FF2B5EF4-FFF2-40B4-BE49-F238E27FC236}">
                  <a16:creationId xmlns:a16="http://schemas.microsoft.com/office/drawing/2014/main" id="{517C4DE6-3496-42FE-9799-0EBA9CE7E265}"/>
                </a:ext>
              </a:extLst>
            </p:cNvPr>
            <p:cNvSpPr/>
            <p:nvPr/>
          </p:nvSpPr>
          <p:spPr>
            <a:xfrm>
              <a:off x="284380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8" name="正方形/長方形 747">
              <a:extLst>
                <a:ext uri="{FF2B5EF4-FFF2-40B4-BE49-F238E27FC236}">
                  <a16:creationId xmlns:a16="http://schemas.microsoft.com/office/drawing/2014/main" id="{4BABBAD5-9D84-4A36-80DD-DFE302BA98C8}"/>
                </a:ext>
              </a:extLst>
            </p:cNvPr>
            <p:cNvSpPr/>
            <p:nvPr/>
          </p:nvSpPr>
          <p:spPr>
            <a:xfrm>
              <a:off x="305983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9" name="正方形/長方形 748">
              <a:extLst>
                <a:ext uri="{FF2B5EF4-FFF2-40B4-BE49-F238E27FC236}">
                  <a16:creationId xmlns:a16="http://schemas.microsoft.com/office/drawing/2014/main" id="{4B1B79B8-D476-48F2-9125-AFFC641C9F68}"/>
                </a:ext>
              </a:extLst>
            </p:cNvPr>
            <p:cNvSpPr/>
            <p:nvPr/>
          </p:nvSpPr>
          <p:spPr>
            <a:xfrm>
              <a:off x="327585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0" name="正方形/長方形 749">
              <a:extLst>
                <a:ext uri="{FF2B5EF4-FFF2-40B4-BE49-F238E27FC236}">
                  <a16:creationId xmlns:a16="http://schemas.microsoft.com/office/drawing/2014/main" id="{8A367EDE-C6DC-4E07-8810-34E107E0F595}"/>
                </a:ext>
              </a:extLst>
            </p:cNvPr>
            <p:cNvSpPr/>
            <p:nvPr/>
          </p:nvSpPr>
          <p:spPr>
            <a:xfrm>
              <a:off x="3491880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1" name="正方形/長方形 750">
              <a:extLst>
                <a:ext uri="{FF2B5EF4-FFF2-40B4-BE49-F238E27FC236}">
                  <a16:creationId xmlns:a16="http://schemas.microsoft.com/office/drawing/2014/main" id="{151ABDB9-3184-44D9-BE66-6B1546F83EE0}"/>
                </a:ext>
              </a:extLst>
            </p:cNvPr>
            <p:cNvSpPr/>
            <p:nvPr/>
          </p:nvSpPr>
          <p:spPr>
            <a:xfrm>
              <a:off x="3707904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2" name="正方形/長方形 751">
              <a:extLst>
                <a:ext uri="{FF2B5EF4-FFF2-40B4-BE49-F238E27FC236}">
                  <a16:creationId xmlns:a16="http://schemas.microsoft.com/office/drawing/2014/main" id="{7109AA9D-49B9-4C32-9597-6AD30D0AA0E2}"/>
                </a:ext>
              </a:extLst>
            </p:cNvPr>
            <p:cNvSpPr/>
            <p:nvPr/>
          </p:nvSpPr>
          <p:spPr>
            <a:xfrm>
              <a:off x="392392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3" name="正方形/長方形 752">
              <a:extLst>
                <a:ext uri="{FF2B5EF4-FFF2-40B4-BE49-F238E27FC236}">
                  <a16:creationId xmlns:a16="http://schemas.microsoft.com/office/drawing/2014/main" id="{C096DC58-0B47-4662-B3F4-75151F585A0D}"/>
                </a:ext>
              </a:extLst>
            </p:cNvPr>
            <p:cNvSpPr/>
            <p:nvPr/>
          </p:nvSpPr>
          <p:spPr>
            <a:xfrm>
              <a:off x="413995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4" name="正方形/長方形 753">
              <a:extLst>
                <a:ext uri="{FF2B5EF4-FFF2-40B4-BE49-F238E27FC236}">
                  <a16:creationId xmlns:a16="http://schemas.microsoft.com/office/drawing/2014/main" id="{6F7624FA-DFB1-46F0-AE02-EB68762FB90F}"/>
                </a:ext>
              </a:extLst>
            </p:cNvPr>
            <p:cNvSpPr/>
            <p:nvPr/>
          </p:nvSpPr>
          <p:spPr>
            <a:xfrm>
              <a:off x="435597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5" name="正方形/長方形 754">
              <a:extLst>
                <a:ext uri="{FF2B5EF4-FFF2-40B4-BE49-F238E27FC236}">
                  <a16:creationId xmlns:a16="http://schemas.microsoft.com/office/drawing/2014/main" id="{054A463D-EE0F-4D1B-8EB2-69CA58ED89CE}"/>
                </a:ext>
              </a:extLst>
            </p:cNvPr>
            <p:cNvSpPr/>
            <p:nvPr/>
          </p:nvSpPr>
          <p:spPr>
            <a:xfrm>
              <a:off x="284380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6" name="正方形/長方形 755">
              <a:extLst>
                <a:ext uri="{FF2B5EF4-FFF2-40B4-BE49-F238E27FC236}">
                  <a16:creationId xmlns:a16="http://schemas.microsoft.com/office/drawing/2014/main" id="{8105F25A-00E5-42A3-8AEF-85FFB26F34E0}"/>
                </a:ext>
              </a:extLst>
            </p:cNvPr>
            <p:cNvSpPr/>
            <p:nvPr/>
          </p:nvSpPr>
          <p:spPr>
            <a:xfrm>
              <a:off x="305983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7" name="正方形/長方形 756">
              <a:extLst>
                <a:ext uri="{FF2B5EF4-FFF2-40B4-BE49-F238E27FC236}">
                  <a16:creationId xmlns:a16="http://schemas.microsoft.com/office/drawing/2014/main" id="{13BCCB23-0885-4E60-ACED-76F4AAE4FB2E}"/>
                </a:ext>
              </a:extLst>
            </p:cNvPr>
            <p:cNvSpPr/>
            <p:nvPr/>
          </p:nvSpPr>
          <p:spPr>
            <a:xfrm>
              <a:off x="327585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8" name="正方形/長方形 757">
              <a:extLst>
                <a:ext uri="{FF2B5EF4-FFF2-40B4-BE49-F238E27FC236}">
                  <a16:creationId xmlns:a16="http://schemas.microsoft.com/office/drawing/2014/main" id="{08654B13-3E87-467A-824B-59A93B624342}"/>
                </a:ext>
              </a:extLst>
            </p:cNvPr>
            <p:cNvSpPr/>
            <p:nvPr/>
          </p:nvSpPr>
          <p:spPr>
            <a:xfrm>
              <a:off x="3491880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9" name="正方形/長方形 758">
              <a:extLst>
                <a:ext uri="{FF2B5EF4-FFF2-40B4-BE49-F238E27FC236}">
                  <a16:creationId xmlns:a16="http://schemas.microsoft.com/office/drawing/2014/main" id="{4155CDEB-A7B4-4BE1-B043-AAF05D027EFD}"/>
                </a:ext>
              </a:extLst>
            </p:cNvPr>
            <p:cNvSpPr/>
            <p:nvPr/>
          </p:nvSpPr>
          <p:spPr>
            <a:xfrm>
              <a:off x="3707904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0" name="正方形/長方形 759">
              <a:extLst>
                <a:ext uri="{FF2B5EF4-FFF2-40B4-BE49-F238E27FC236}">
                  <a16:creationId xmlns:a16="http://schemas.microsoft.com/office/drawing/2014/main" id="{5D149E89-2F60-497A-8775-C221AF0389F1}"/>
                </a:ext>
              </a:extLst>
            </p:cNvPr>
            <p:cNvSpPr/>
            <p:nvPr/>
          </p:nvSpPr>
          <p:spPr>
            <a:xfrm>
              <a:off x="392392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1" name="正方形/長方形 760">
              <a:extLst>
                <a:ext uri="{FF2B5EF4-FFF2-40B4-BE49-F238E27FC236}">
                  <a16:creationId xmlns:a16="http://schemas.microsoft.com/office/drawing/2014/main" id="{5D30FB45-3960-4F84-9F0A-0053321E880E}"/>
                </a:ext>
              </a:extLst>
            </p:cNvPr>
            <p:cNvSpPr/>
            <p:nvPr/>
          </p:nvSpPr>
          <p:spPr>
            <a:xfrm>
              <a:off x="413995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2" name="正方形/長方形 761">
              <a:extLst>
                <a:ext uri="{FF2B5EF4-FFF2-40B4-BE49-F238E27FC236}">
                  <a16:creationId xmlns:a16="http://schemas.microsoft.com/office/drawing/2014/main" id="{8344B632-4AB8-469F-8B09-E8BFB80FD68C}"/>
                </a:ext>
              </a:extLst>
            </p:cNvPr>
            <p:cNvSpPr/>
            <p:nvPr/>
          </p:nvSpPr>
          <p:spPr>
            <a:xfrm>
              <a:off x="435597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3" name="正方形/長方形 762">
              <a:extLst>
                <a:ext uri="{FF2B5EF4-FFF2-40B4-BE49-F238E27FC236}">
                  <a16:creationId xmlns:a16="http://schemas.microsoft.com/office/drawing/2014/main" id="{C5876203-B83D-4687-B7A8-B2CED7709549}"/>
                </a:ext>
              </a:extLst>
            </p:cNvPr>
            <p:cNvSpPr/>
            <p:nvPr/>
          </p:nvSpPr>
          <p:spPr>
            <a:xfrm>
              <a:off x="284380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4" name="正方形/長方形 763">
              <a:extLst>
                <a:ext uri="{FF2B5EF4-FFF2-40B4-BE49-F238E27FC236}">
                  <a16:creationId xmlns:a16="http://schemas.microsoft.com/office/drawing/2014/main" id="{B9B50EB9-6145-42D4-B609-A39B1B9AAFB0}"/>
                </a:ext>
              </a:extLst>
            </p:cNvPr>
            <p:cNvSpPr/>
            <p:nvPr/>
          </p:nvSpPr>
          <p:spPr>
            <a:xfrm>
              <a:off x="305983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5" name="正方形/長方形 764">
              <a:extLst>
                <a:ext uri="{FF2B5EF4-FFF2-40B4-BE49-F238E27FC236}">
                  <a16:creationId xmlns:a16="http://schemas.microsoft.com/office/drawing/2014/main" id="{14810C53-8E42-4ABC-A903-D7C5E04BE50C}"/>
                </a:ext>
              </a:extLst>
            </p:cNvPr>
            <p:cNvSpPr/>
            <p:nvPr/>
          </p:nvSpPr>
          <p:spPr>
            <a:xfrm>
              <a:off x="327585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6" name="正方形/長方形 765">
              <a:extLst>
                <a:ext uri="{FF2B5EF4-FFF2-40B4-BE49-F238E27FC236}">
                  <a16:creationId xmlns:a16="http://schemas.microsoft.com/office/drawing/2014/main" id="{97772496-E252-4040-9645-45A4C52530C2}"/>
                </a:ext>
              </a:extLst>
            </p:cNvPr>
            <p:cNvSpPr/>
            <p:nvPr/>
          </p:nvSpPr>
          <p:spPr>
            <a:xfrm>
              <a:off x="3491880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7" name="正方形/長方形 766">
              <a:extLst>
                <a:ext uri="{FF2B5EF4-FFF2-40B4-BE49-F238E27FC236}">
                  <a16:creationId xmlns:a16="http://schemas.microsoft.com/office/drawing/2014/main" id="{A7233B8C-52E2-4A77-B65F-024A5653AF52}"/>
                </a:ext>
              </a:extLst>
            </p:cNvPr>
            <p:cNvSpPr/>
            <p:nvPr/>
          </p:nvSpPr>
          <p:spPr>
            <a:xfrm>
              <a:off x="3707904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8" name="正方形/長方形 767">
              <a:extLst>
                <a:ext uri="{FF2B5EF4-FFF2-40B4-BE49-F238E27FC236}">
                  <a16:creationId xmlns:a16="http://schemas.microsoft.com/office/drawing/2014/main" id="{46315A1E-E475-41B6-ABEA-AEEA536F9A35}"/>
                </a:ext>
              </a:extLst>
            </p:cNvPr>
            <p:cNvSpPr/>
            <p:nvPr/>
          </p:nvSpPr>
          <p:spPr>
            <a:xfrm>
              <a:off x="392392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9" name="正方形/長方形 768">
              <a:extLst>
                <a:ext uri="{FF2B5EF4-FFF2-40B4-BE49-F238E27FC236}">
                  <a16:creationId xmlns:a16="http://schemas.microsoft.com/office/drawing/2014/main" id="{8978F3A0-6A6E-46A0-A302-E51B1B484D64}"/>
                </a:ext>
              </a:extLst>
            </p:cNvPr>
            <p:cNvSpPr/>
            <p:nvPr/>
          </p:nvSpPr>
          <p:spPr>
            <a:xfrm>
              <a:off x="413995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0" name="正方形/長方形 769">
              <a:extLst>
                <a:ext uri="{FF2B5EF4-FFF2-40B4-BE49-F238E27FC236}">
                  <a16:creationId xmlns:a16="http://schemas.microsoft.com/office/drawing/2014/main" id="{E0813C3F-A897-42A4-9655-56CB8AD0AF3D}"/>
                </a:ext>
              </a:extLst>
            </p:cNvPr>
            <p:cNvSpPr/>
            <p:nvPr/>
          </p:nvSpPr>
          <p:spPr>
            <a:xfrm>
              <a:off x="435597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1" name="正方形/長方形 770">
              <a:extLst>
                <a:ext uri="{FF2B5EF4-FFF2-40B4-BE49-F238E27FC236}">
                  <a16:creationId xmlns:a16="http://schemas.microsoft.com/office/drawing/2014/main" id="{C5C0B1A1-D0F8-4BF9-A69D-CA53C6DEDB99}"/>
                </a:ext>
              </a:extLst>
            </p:cNvPr>
            <p:cNvSpPr/>
            <p:nvPr/>
          </p:nvSpPr>
          <p:spPr>
            <a:xfrm>
              <a:off x="284380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2" name="正方形/長方形 771">
              <a:extLst>
                <a:ext uri="{FF2B5EF4-FFF2-40B4-BE49-F238E27FC236}">
                  <a16:creationId xmlns:a16="http://schemas.microsoft.com/office/drawing/2014/main" id="{CBAAB3A9-4385-475C-9BA7-8E363783F004}"/>
                </a:ext>
              </a:extLst>
            </p:cNvPr>
            <p:cNvSpPr/>
            <p:nvPr/>
          </p:nvSpPr>
          <p:spPr>
            <a:xfrm>
              <a:off x="305983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3" name="正方形/長方形 772">
              <a:extLst>
                <a:ext uri="{FF2B5EF4-FFF2-40B4-BE49-F238E27FC236}">
                  <a16:creationId xmlns:a16="http://schemas.microsoft.com/office/drawing/2014/main" id="{E9A0AB60-CF25-47C7-A828-D5ADD525A480}"/>
                </a:ext>
              </a:extLst>
            </p:cNvPr>
            <p:cNvSpPr/>
            <p:nvPr/>
          </p:nvSpPr>
          <p:spPr>
            <a:xfrm>
              <a:off x="327585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4" name="正方形/長方形 773">
              <a:extLst>
                <a:ext uri="{FF2B5EF4-FFF2-40B4-BE49-F238E27FC236}">
                  <a16:creationId xmlns:a16="http://schemas.microsoft.com/office/drawing/2014/main" id="{18AC1EF6-E689-491C-905F-1F1A2241E61A}"/>
                </a:ext>
              </a:extLst>
            </p:cNvPr>
            <p:cNvSpPr/>
            <p:nvPr/>
          </p:nvSpPr>
          <p:spPr>
            <a:xfrm>
              <a:off x="3491880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5" name="正方形/長方形 774">
              <a:extLst>
                <a:ext uri="{FF2B5EF4-FFF2-40B4-BE49-F238E27FC236}">
                  <a16:creationId xmlns:a16="http://schemas.microsoft.com/office/drawing/2014/main" id="{9A1A1949-F3C1-45FC-8B4A-7482349297FF}"/>
                </a:ext>
              </a:extLst>
            </p:cNvPr>
            <p:cNvSpPr/>
            <p:nvPr/>
          </p:nvSpPr>
          <p:spPr>
            <a:xfrm>
              <a:off x="3707904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6" name="正方形/長方形 775">
              <a:extLst>
                <a:ext uri="{FF2B5EF4-FFF2-40B4-BE49-F238E27FC236}">
                  <a16:creationId xmlns:a16="http://schemas.microsoft.com/office/drawing/2014/main" id="{42AC2CAF-9B1C-4EA9-A4FC-2742161C0535}"/>
                </a:ext>
              </a:extLst>
            </p:cNvPr>
            <p:cNvSpPr/>
            <p:nvPr/>
          </p:nvSpPr>
          <p:spPr>
            <a:xfrm>
              <a:off x="392392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7" name="正方形/長方形 776">
              <a:extLst>
                <a:ext uri="{FF2B5EF4-FFF2-40B4-BE49-F238E27FC236}">
                  <a16:creationId xmlns:a16="http://schemas.microsoft.com/office/drawing/2014/main" id="{D4B1D6E0-75B7-4967-9BAE-04D2321B8F06}"/>
                </a:ext>
              </a:extLst>
            </p:cNvPr>
            <p:cNvSpPr/>
            <p:nvPr/>
          </p:nvSpPr>
          <p:spPr>
            <a:xfrm>
              <a:off x="413995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8" name="正方形/長方形 777">
              <a:extLst>
                <a:ext uri="{FF2B5EF4-FFF2-40B4-BE49-F238E27FC236}">
                  <a16:creationId xmlns:a16="http://schemas.microsoft.com/office/drawing/2014/main" id="{0D685A8B-75A2-4936-BACE-EB816F46C8B3}"/>
                </a:ext>
              </a:extLst>
            </p:cNvPr>
            <p:cNvSpPr/>
            <p:nvPr/>
          </p:nvSpPr>
          <p:spPr>
            <a:xfrm>
              <a:off x="435597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9" name="正方形/長方形 778">
              <a:extLst>
                <a:ext uri="{FF2B5EF4-FFF2-40B4-BE49-F238E27FC236}">
                  <a16:creationId xmlns:a16="http://schemas.microsoft.com/office/drawing/2014/main" id="{167A620E-74BE-4F13-BDA5-3FF2097DAA4A}"/>
                </a:ext>
              </a:extLst>
            </p:cNvPr>
            <p:cNvSpPr/>
            <p:nvPr/>
          </p:nvSpPr>
          <p:spPr>
            <a:xfrm>
              <a:off x="284380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0" name="正方形/長方形 779">
              <a:extLst>
                <a:ext uri="{FF2B5EF4-FFF2-40B4-BE49-F238E27FC236}">
                  <a16:creationId xmlns:a16="http://schemas.microsoft.com/office/drawing/2014/main" id="{E8BDA87A-EE0D-43A1-8DFC-283B321D5AC5}"/>
                </a:ext>
              </a:extLst>
            </p:cNvPr>
            <p:cNvSpPr/>
            <p:nvPr/>
          </p:nvSpPr>
          <p:spPr>
            <a:xfrm>
              <a:off x="305983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1" name="正方形/長方形 780">
              <a:extLst>
                <a:ext uri="{FF2B5EF4-FFF2-40B4-BE49-F238E27FC236}">
                  <a16:creationId xmlns:a16="http://schemas.microsoft.com/office/drawing/2014/main" id="{244F9779-D055-4CD0-AADF-FE3C21E85F8A}"/>
                </a:ext>
              </a:extLst>
            </p:cNvPr>
            <p:cNvSpPr/>
            <p:nvPr/>
          </p:nvSpPr>
          <p:spPr>
            <a:xfrm>
              <a:off x="327585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2" name="正方形/長方形 781">
              <a:extLst>
                <a:ext uri="{FF2B5EF4-FFF2-40B4-BE49-F238E27FC236}">
                  <a16:creationId xmlns:a16="http://schemas.microsoft.com/office/drawing/2014/main" id="{936370DA-067A-4277-80E0-D11AD85A303B}"/>
                </a:ext>
              </a:extLst>
            </p:cNvPr>
            <p:cNvSpPr/>
            <p:nvPr/>
          </p:nvSpPr>
          <p:spPr>
            <a:xfrm>
              <a:off x="3491880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3" name="正方形/長方形 782">
              <a:extLst>
                <a:ext uri="{FF2B5EF4-FFF2-40B4-BE49-F238E27FC236}">
                  <a16:creationId xmlns:a16="http://schemas.microsoft.com/office/drawing/2014/main" id="{EA954A5C-74F3-4918-9050-2882B386070A}"/>
                </a:ext>
              </a:extLst>
            </p:cNvPr>
            <p:cNvSpPr/>
            <p:nvPr/>
          </p:nvSpPr>
          <p:spPr>
            <a:xfrm>
              <a:off x="3707904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4" name="正方形/長方形 783">
              <a:extLst>
                <a:ext uri="{FF2B5EF4-FFF2-40B4-BE49-F238E27FC236}">
                  <a16:creationId xmlns:a16="http://schemas.microsoft.com/office/drawing/2014/main" id="{C1620583-65D3-4339-86D2-B02EF741EC0A}"/>
                </a:ext>
              </a:extLst>
            </p:cNvPr>
            <p:cNvSpPr/>
            <p:nvPr/>
          </p:nvSpPr>
          <p:spPr>
            <a:xfrm>
              <a:off x="392392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5" name="正方形/長方形 784">
              <a:extLst>
                <a:ext uri="{FF2B5EF4-FFF2-40B4-BE49-F238E27FC236}">
                  <a16:creationId xmlns:a16="http://schemas.microsoft.com/office/drawing/2014/main" id="{DC4448FE-B481-44F5-A6B1-C6F267433B4B}"/>
                </a:ext>
              </a:extLst>
            </p:cNvPr>
            <p:cNvSpPr/>
            <p:nvPr/>
          </p:nvSpPr>
          <p:spPr>
            <a:xfrm>
              <a:off x="413995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6" name="正方形/長方形 785">
              <a:extLst>
                <a:ext uri="{FF2B5EF4-FFF2-40B4-BE49-F238E27FC236}">
                  <a16:creationId xmlns:a16="http://schemas.microsoft.com/office/drawing/2014/main" id="{1488A6A0-A324-4C9C-8B93-A00C16407BB7}"/>
                </a:ext>
              </a:extLst>
            </p:cNvPr>
            <p:cNvSpPr/>
            <p:nvPr/>
          </p:nvSpPr>
          <p:spPr>
            <a:xfrm>
              <a:off x="435597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7" name="正方形/長方形 786">
              <a:extLst>
                <a:ext uri="{FF2B5EF4-FFF2-40B4-BE49-F238E27FC236}">
                  <a16:creationId xmlns:a16="http://schemas.microsoft.com/office/drawing/2014/main" id="{7641E401-D7E7-4EF8-8124-9BAE31A225A2}"/>
                </a:ext>
              </a:extLst>
            </p:cNvPr>
            <p:cNvSpPr/>
            <p:nvPr/>
          </p:nvSpPr>
          <p:spPr>
            <a:xfrm>
              <a:off x="284380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8" name="正方形/長方形 787">
              <a:extLst>
                <a:ext uri="{FF2B5EF4-FFF2-40B4-BE49-F238E27FC236}">
                  <a16:creationId xmlns:a16="http://schemas.microsoft.com/office/drawing/2014/main" id="{2F85C04B-0646-4980-8AA3-6403C550D843}"/>
                </a:ext>
              </a:extLst>
            </p:cNvPr>
            <p:cNvSpPr/>
            <p:nvPr/>
          </p:nvSpPr>
          <p:spPr>
            <a:xfrm>
              <a:off x="305983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9" name="正方形/長方形 788">
              <a:extLst>
                <a:ext uri="{FF2B5EF4-FFF2-40B4-BE49-F238E27FC236}">
                  <a16:creationId xmlns:a16="http://schemas.microsoft.com/office/drawing/2014/main" id="{99320DED-CEAD-44D4-BE62-93266C02699A}"/>
                </a:ext>
              </a:extLst>
            </p:cNvPr>
            <p:cNvSpPr/>
            <p:nvPr/>
          </p:nvSpPr>
          <p:spPr>
            <a:xfrm>
              <a:off x="327585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0" name="正方形/長方形 789">
              <a:extLst>
                <a:ext uri="{FF2B5EF4-FFF2-40B4-BE49-F238E27FC236}">
                  <a16:creationId xmlns:a16="http://schemas.microsoft.com/office/drawing/2014/main" id="{4F41B390-E4D5-498F-B8B9-CDB94CA44BE7}"/>
                </a:ext>
              </a:extLst>
            </p:cNvPr>
            <p:cNvSpPr/>
            <p:nvPr/>
          </p:nvSpPr>
          <p:spPr>
            <a:xfrm>
              <a:off x="3491880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1" name="正方形/長方形 790">
              <a:extLst>
                <a:ext uri="{FF2B5EF4-FFF2-40B4-BE49-F238E27FC236}">
                  <a16:creationId xmlns:a16="http://schemas.microsoft.com/office/drawing/2014/main" id="{E6049A8B-F879-43FF-9691-1149799904E5}"/>
                </a:ext>
              </a:extLst>
            </p:cNvPr>
            <p:cNvSpPr/>
            <p:nvPr/>
          </p:nvSpPr>
          <p:spPr>
            <a:xfrm>
              <a:off x="3707904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2" name="正方形/長方形 791">
              <a:extLst>
                <a:ext uri="{FF2B5EF4-FFF2-40B4-BE49-F238E27FC236}">
                  <a16:creationId xmlns:a16="http://schemas.microsoft.com/office/drawing/2014/main" id="{41EFFCD4-CE7B-4941-97AB-BB42E19BC529}"/>
                </a:ext>
              </a:extLst>
            </p:cNvPr>
            <p:cNvSpPr/>
            <p:nvPr/>
          </p:nvSpPr>
          <p:spPr>
            <a:xfrm>
              <a:off x="392392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3" name="正方形/長方形 792">
              <a:extLst>
                <a:ext uri="{FF2B5EF4-FFF2-40B4-BE49-F238E27FC236}">
                  <a16:creationId xmlns:a16="http://schemas.microsoft.com/office/drawing/2014/main" id="{FBB9F9FE-D1E6-48C7-BABD-A78C74360100}"/>
                </a:ext>
              </a:extLst>
            </p:cNvPr>
            <p:cNvSpPr/>
            <p:nvPr/>
          </p:nvSpPr>
          <p:spPr>
            <a:xfrm>
              <a:off x="413995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4" name="正方形/長方形 793">
              <a:extLst>
                <a:ext uri="{FF2B5EF4-FFF2-40B4-BE49-F238E27FC236}">
                  <a16:creationId xmlns:a16="http://schemas.microsoft.com/office/drawing/2014/main" id="{2D9E0E42-C3B1-422A-B8FD-F0085648B5A6}"/>
                </a:ext>
              </a:extLst>
            </p:cNvPr>
            <p:cNvSpPr/>
            <p:nvPr/>
          </p:nvSpPr>
          <p:spPr>
            <a:xfrm>
              <a:off x="435597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5" name="正方形/長方形 794">
              <a:extLst>
                <a:ext uri="{FF2B5EF4-FFF2-40B4-BE49-F238E27FC236}">
                  <a16:creationId xmlns:a16="http://schemas.microsoft.com/office/drawing/2014/main" id="{DB0C16C3-601C-4D00-834C-00598BED87C0}"/>
                </a:ext>
              </a:extLst>
            </p:cNvPr>
            <p:cNvSpPr/>
            <p:nvPr/>
          </p:nvSpPr>
          <p:spPr>
            <a:xfrm>
              <a:off x="284380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6" name="正方形/長方形 795">
              <a:extLst>
                <a:ext uri="{FF2B5EF4-FFF2-40B4-BE49-F238E27FC236}">
                  <a16:creationId xmlns:a16="http://schemas.microsoft.com/office/drawing/2014/main" id="{1A22EB2F-950E-41E8-BE34-C30BC1079005}"/>
                </a:ext>
              </a:extLst>
            </p:cNvPr>
            <p:cNvSpPr/>
            <p:nvPr/>
          </p:nvSpPr>
          <p:spPr>
            <a:xfrm>
              <a:off x="305983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7" name="正方形/長方形 796">
              <a:extLst>
                <a:ext uri="{FF2B5EF4-FFF2-40B4-BE49-F238E27FC236}">
                  <a16:creationId xmlns:a16="http://schemas.microsoft.com/office/drawing/2014/main" id="{54FE3849-4396-4CC0-9AD3-69CC8FEA0411}"/>
                </a:ext>
              </a:extLst>
            </p:cNvPr>
            <p:cNvSpPr/>
            <p:nvPr/>
          </p:nvSpPr>
          <p:spPr>
            <a:xfrm>
              <a:off x="327585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8" name="正方形/長方形 797">
              <a:extLst>
                <a:ext uri="{FF2B5EF4-FFF2-40B4-BE49-F238E27FC236}">
                  <a16:creationId xmlns:a16="http://schemas.microsoft.com/office/drawing/2014/main" id="{BC088FFD-2EFF-4A72-B342-17008236A046}"/>
                </a:ext>
              </a:extLst>
            </p:cNvPr>
            <p:cNvSpPr/>
            <p:nvPr/>
          </p:nvSpPr>
          <p:spPr>
            <a:xfrm>
              <a:off x="3491880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9" name="正方形/長方形 798">
              <a:extLst>
                <a:ext uri="{FF2B5EF4-FFF2-40B4-BE49-F238E27FC236}">
                  <a16:creationId xmlns:a16="http://schemas.microsoft.com/office/drawing/2014/main" id="{07DD3B29-A71E-41BB-9AB4-F40476D1D7C0}"/>
                </a:ext>
              </a:extLst>
            </p:cNvPr>
            <p:cNvSpPr/>
            <p:nvPr/>
          </p:nvSpPr>
          <p:spPr>
            <a:xfrm>
              <a:off x="3707904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0" name="正方形/長方形 799">
              <a:extLst>
                <a:ext uri="{FF2B5EF4-FFF2-40B4-BE49-F238E27FC236}">
                  <a16:creationId xmlns:a16="http://schemas.microsoft.com/office/drawing/2014/main" id="{5000ED82-B8CA-4645-A2CB-CFD00F1D16A1}"/>
                </a:ext>
              </a:extLst>
            </p:cNvPr>
            <p:cNvSpPr/>
            <p:nvPr/>
          </p:nvSpPr>
          <p:spPr>
            <a:xfrm>
              <a:off x="392392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1" name="正方形/長方形 800">
              <a:extLst>
                <a:ext uri="{FF2B5EF4-FFF2-40B4-BE49-F238E27FC236}">
                  <a16:creationId xmlns:a16="http://schemas.microsoft.com/office/drawing/2014/main" id="{90E83F8A-3DB6-4AED-94D3-73A883295026}"/>
                </a:ext>
              </a:extLst>
            </p:cNvPr>
            <p:cNvSpPr/>
            <p:nvPr/>
          </p:nvSpPr>
          <p:spPr>
            <a:xfrm>
              <a:off x="413995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2" name="正方形/長方形 801">
              <a:extLst>
                <a:ext uri="{FF2B5EF4-FFF2-40B4-BE49-F238E27FC236}">
                  <a16:creationId xmlns:a16="http://schemas.microsoft.com/office/drawing/2014/main" id="{AA42F99F-F926-4DD5-918E-3B208CB8E9B8}"/>
                </a:ext>
              </a:extLst>
            </p:cNvPr>
            <p:cNvSpPr/>
            <p:nvPr/>
          </p:nvSpPr>
          <p:spPr>
            <a:xfrm>
              <a:off x="435597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3" name="正方形/長方形 802">
              <a:extLst>
                <a:ext uri="{FF2B5EF4-FFF2-40B4-BE49-F238E27FC236}">
                  <a16:creationId xmlns:a16="http://schemas.microsoft.com/office/drawing/2014/main" id="{D9A0F4B4-798F-4EA1-ABA5-A9D5FEAC49EB}"/>
                </a:ext>
              </a:extLst>
            </p:cNvPr>
            <p:cNvSpPr/>
            <p:nvPr/>
          </p:nvSpPr>
          <p:spPr>
            <a:xfrm>
              <a:off x="284380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4" name="正方形/長方形 803">
              <a:extLst>
                <a:ext uri="{FF2B5EF4-FFF2-40B4-BE49-F238E27FC236}">
                  <a16:creationId xmlns:a16="http://schemas.microsoft.com/office/drawing/2014/main" id="{2E9DC0D4-1118-4B77-A5AD-A7C6EF15ACD1}"/>
                </a:ext>
              </a:extLst>
            </p:cNvPr>
            <p:cNvSpPr/>
            <p:nvPr/>
          </p:nvSpPr>
          <p:spPr>
            <a:xfrm>
              <a:off x="305983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5" name="正方形/長方形 804">
              <a:extLst>
                <a:ext uri="{FF2B5EF4-FFF2-40B4-BE49-F238E27FC236}">
                  <a16:creationId xmlns:a16="http://schemas.microsoft.com/office/drawing/2014/main" id="{605000CA-6CFF-4733-8C9B-C6A04CA249E8}"/>
                </a:ext>
              </a:extLst>
            </p:cNvPr>
            <p:cNvSpPr/>
            <p:nvPr/>
          </p:nvSpPr>
          <p:spPr>
            <a:xfrm>
              <a:off x="327585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6" name="正方形/長方形 805">
              <a:extLst>
                <a:ext uri="{FF2B5EF4-FFF2-40B4-BE49-F238E27FC236}">
                  <a16:creationId xmlns:a16="http://schemas.microsoft.com/office/drawing/2014/main" id="{D20A55AE-39B1-4260-8678-A464AFD7B86B}"/>
                </a:ext>
              </a:extLst>
            </p:cNvPr>
            <p:cNvSpPr/>
            <p:nvPr/>
          </p:nvSpPr>
          <p:spPr>
            <a:xfrm>
              <a:off x="3491880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7" name="正方形/長方形 806">
              <a:extLst>
                <a:ext uri="{FF2B5EF4-FFF2-40B4-BE49-F238E27FC236}">
                  <a16:creationId xmlns:a16="http://schemas.microsoft.com/office/drawing/2014/main" id="{B48887CF-C452-45E2-927B-CB1B7565D9A6}"/>
                </a:ext>
              </a:extLst>
            </p:cNvPr>
            <p:cNvSpPr/>
            <p:nvPr/>
          </p:nvSpPr>
          <p:spPr>
            <a:xfrm>
              <a:off x="3707904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8" name="正方形/長方形 807">
              <a:extLst>
                <a:ext uri="{FF2B5EF4-FFF2-40B4-BE49-F238E27FC236}">
                  <a16:creationId xmlns:a16="http://schemas.microsoft.com/office/drawing/2014/main" id="{0351AD96-5DAB-4091-B5DD-C876B6B5CD4D}"/>
                </a:ext>
              </a:extLst>
            </p:cNvPr>
            <p:cNvSpPr/>
            <p:nvPr/>
          </p:nvSpPr>
          <p:spPr>
            <a:xfrm>
              <a:off x="392392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9" name="正方形/長方形 808">
              <a:extLst>
                <a:ext uri="{FF2B5EF4-FFF2-40B4-BE49-F238E27FC236}">
                  <a16:creationId xmlns:a16="http://schemas.microsoft.com/office/drawing/2014/main" id="{E2C43E6B-8BBC-4F4C-9CA6-F828274E4E8B}"/>
                </a:ext>
              </a:extLst>
            </p:cNvPr>
            <p:cNvSpPr/>
            <p:nvPr/>
          </p:nvSpPr>
          <p:spPr>
            <a:xfrm>
              <a:off x="413995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0" name="正方形/長方形 809">
              <a:extLst>
                <a:ext uri="{FF2B5EF4-FFF2-40B4-BE49-F238E27FC236}">
                  <a16:creationId xmlns:a16="http://schemas.microsoft.com/office/drawing/2014/main" id="{442DB9AA-9E9F-4365-9727-8D14200B89DD}"/>
                </a:ext>
              </a:extLst>
            </p:cNvPr>
            <p:cNvSpPr/>
            <p:nvPr/>
          </p:nvSpPr>
          <p:spPr>
            <a:xfrm>
              <a:off x="435597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81" name="グループ化 680">
            <a:extLst>
              <a:ext uri="{FF2B5EF4-FFF2-40B4-BE49-F238E27FC236}">
                <a16:creationId xmlns:a16="http://schemas.microsoft.com/office/drawing/2014/main" id="{B2728EF9-8E94-4F37-B859-B9738938DB30}"/>
              </a:ext>
            </a:extLst>
          </p:cNvPr>
          <p:cNvGrpSpPr/>
          <p:nvPr/>
        </p:nvGrpSpPr>
        <p:grpSpPr>
          <a:xfrm>
            <a:off x="6012160" y="1844824"/>
            <a:ext cx="1728192" cy="1728192"/>
            <a:chOff x="2843808" y="1268760"/>
            <a:chExt cx="1728192" cy="1728192"/>
          </a:xfrm>
        </p:grpSpPr>
        <p:sp>
          <p:nvSpPr>
            <p:cNvPr id="682" name="正方形/長方形 681">
              <a:extLst>
                <a:ext uri="{FF2B5EF4-FFF2-40B4-BE49-F238E27FC236}">
                  <a16:creationId xmlns:a16="http://schemas.microsoft.com/office/drawing/2014/main" id="{76AB21E6-286D-404B-94B3-E897B28DAF5C}"/>
                </a:ext>
              </a:extLst>
            </p:cNvPr>
            <p:cNvSpPr/>
            <p:nvPr/>
          </p:nvSpPr>
          <p:spPr>
            <a:xfrm>
              <a:off x="284380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3" name="正方形/長方形 682">
              <a:extLst>
                <a:ext uri="{FF2B5EF4-FFF2-40B4-BE49-F238E27FC236}">
                  <a16:creationId xmlns:a16="http://schemas.microsoft.com/office/drawing/2014/main" id="{C4477C8C-125A-4C8E-A1DB-101051159431}"/>
                </a:ext>
              </a:extLst>
            </p:cNvPr>
            <p:cNvSpPr/>
            <p:nvPr/>
          </p:nvSpPr>
          <p:spPr>
            <a:xfrm>
              <a:off x="305983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4" name="正方形/長方形 683">
              <a:extLst>
                <a:ext uri="{FF2B5EF4-FFF2-40B4-BE49-F238E27FC236}">
                  <a16:creationId xmlns:a16="http://schemas.microsoft.com/office/drawing/2014/main" id="{BD5E9AA3-11EC-431B-A2CB-CD5987B1ED1E}"/>
                </a:ext>
              </a:extLst>
            </p:cNvPr>
            <p:cNvSpPr/>
            <p:nvPr/>
          </p:nvSpPr>
          <p:spPr>
            <a:xfrm>
              <a:off x="327585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5" name="正方形/長方形 684">
              <a:extLst>
                <a:ext uri="{FF2B5EF4-FFF2-40B4-BE49-F238E27FC236}">
                  <a16:creationId xmlns:a16="http://schemas.microsoft.com/office/drawing/2014/main" id="{E7ADC607-61CD-4D49-8CAB-6CFF81233BDA}"/>
                </a:ext>
              </a:extLst>
            </p:cNvPr>
            <p:cNvSpPr/>
            <p:nvPr/>
          </p:nvSpPr>
          <p:spPr>
            <a:xfrm>
              <a:off x="3491880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6" name="正方形/長方形 685">
              <a:extLst>
                <a:ext uri="{FF2B5EF4-FFF2-40B4-BE49-F238E27FC236}">
                  <a16:creationId xmlns:a16="http://schemas.microsoft.com/office/drawing/2014/main" id="{0EDE1036-6F37-4B57-A167-567E8B0ADF6F}"/>
                </a:ext>
              </a:extLst>
            </p:cNvPr>
            <p:cNvSpPr/>
            <p:nvPr/>
          </p:nvSpPr>
          <p:spPr>
            <a:xfrm>
              <a:off x="3707904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7" name="正方形/長方形 686">
              <a:extLst>
                <a:ext uri="{FF2B5EF4-FFF2-40B4-BE49-F238E27FC236}">
                  <a16:creationId xmlns:a16="http://schemas.microsoft.com/office/drawing/2014/main" id="{E6085AF1-95F5-457E-B1E6-6CF708CC0B97}"/>
                </a:ext>
              </a:extLst>
            </p:cNvPr>
            <p:cNvSpPr/>
            <p:nvPr/>
          </p:nvSpPr>
          <p:spPr>
            <a:xfrm>
              <a:off x="392392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8" name="正方形/長方形 687">
              <a:extLst>
                <a:ext uri="{FF2B5EF4-FFF2-40B4-BE49-F238E27FC236}">
                  <a16:creationId xmlns:a16="http://schemas.microsoft.com/office/drawing/2014/main" id="{68ED7A23-E224-4F18-A16F-2323DB4499A6}"/>
                </a:ext>
              </a:extLst>
            </p:cNvPr>
            <p:cNvSpPr/>
            <p:nvPr/>
          </p:nvSpPr>
          <p:spPr>
            <a:xfrm>
              <a:off x="413995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9" name="正方形/長方形 688">
              <a:extLst>
                <a:ext uri="{FF2B5EF4-FFF2-40B4-BE49-F238E27FC236}">
                  <a16:creationId xmlns:a16="http://schemas.microsoft.com/office/drawing/2014/main" id="{9182E25B-929F-47F5-AB9E-3DB5D334B9F9}"/>
                </a:ext>
              </a:extLst>
            </p:cNvPr>
            <p:cNvSpPr/>
            <p:nvPr/>
          </p:nvSpPr>
          <p:spPr>
            <a:xfrm>
              <a:off x="435597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0" name="正方形/長方形 689">
              <a:extLst>
                <a:ext uri="{FF2B5EF4-FFF2-40B4-BE49-F238E27FC236}">
                  <a16:creationId xmlns:a16="http://schemas.microsoft.com/office/drawing/2014/main" id="{DA0914CA-DF6E-4013-AB6D-4EDDB96895F4}"/>
                </a:ext>
              </a:extLst>
            </p:cNvPr>
            <p:cNvSpPr/>
            <p:nvPr/>
          </p:nvSpPr>
          <p:spPr>
            <a:xfrm>
              <a:off x="284380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1" name="正方形/長方形 690">
              <a:extLst>
                <a:ext uri="{FF2B5EF4-FFF2-40B4-BE49-F238E27FC236}">
                  <a16:creationId xmlns:a16="http://schemas.microsoft.com/office/drawing/2014/main" id="{3EC62F4A-4921-4DD0-9C04-E524CA0A9957}"/>
                </a:ext>
              </a:extLst>
            </p:cNvPr>
            <p:cNvSpPr/>
            <p:nvPr/>
          </p:nvSpPr>
          <p:spPr>
            <a:xfrm>
              <a:off x="305983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2" name="正方形/長方形 691">
              <a:extLst>
                <a:ext uri="{FF2B5EF4-FFF2-40B4-BE49-F238E27FC236}">
                  <a16:creationId xmlns:a16="http://schemas.microsoft.com/office/drawing/2014/main" id="{50532C07-EC99-4E93-A630-A981E9BAF128}"/>
                </a:ext>
              </a:extLst>
            </p:cNvPr>
            <p:cNvSpPr/>
            <p:nvPr/>
          </p:nvSpPr>
          <p:spPr>
            <a:xfrm>
              <a:off x="327585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3" name="正方形/長方形 692">
              <a:extLst>
                <a:ext uri="{FF2B5EF4-FFF2-40B4-BE49-F238E27FC236}">
                  <a16:creationId xmlns:a16="http://schemas.microsoft.com/office/drawing/2014/main" id="{42C68C21-D243-41DC-AE6C-C8BB218800E2}"/>
                </a:ext>
              </a:extLst>
            </p:cNvPr>
            <p:cNvSpPr/>
            <p:nvPr/>
          </p:nvSpPr>
          <p:spPr>
            <a:xfrm>
              <a:off x="3491880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4" name="正方形/長方形 693">
              <a:extLst>
                <a:ext uri="{FF2B5EF4-FFF2-40B4-BE49-F238E27FC236}">
                  <a16:creationId xmlns:a16="http://schemas.microsoft.com/office/drawing/2014/main" id="{4D12646F-CA31-4225-8C3F-2F159599C9E7}"/>
                </a:ext>
              </a:extLst>
            </p:cNvPr>
            <p:cNvSpPr/>
            <p:nvPr/>
          </p:nvSpPr>
          <p:spPr>
            <a:xfrm>
              <a:off x="3707904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5" name="正方形/長方形 694">
              <a:extLst>
                <a:ext uri="{FF2B5EF4-FFF2-40B4-BE49-F238E27FC236}">
                  <a16:creationId xmlns:a16="http://schemas.microsoft.com/office/drawing/2014/main" id="{FA27F0EA-6CF7-457A-84F1-0825013B57F7}"/>
                </a:ext>
              </a:extLst>
            </p:cNvPr>
            <p:cNvSpPr/>
            <p:nvPr/>
          </p:nvSpPr>
          <p:spPr>
            <a:xfrm>
              <a:off x="392392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6" name="正方形/長方形 695">
              <a:extLst>
                <a:ext uri="{FF2B5EF4-FFF2-40B4-BE49-F238E27FC236}">
                  <a16:creationId xmlns:a16="http://schemas.microsoft.com/office/drawing/2014/main" id="{0C20AE2E-983D-4A31-96E8-28D56A4B5EEC}"/>
                </a:ext>
              </a:extLst>
            </p:cNvPr>
            <p:cNvSpPr/>
            <p:nvPr/>
          </p:nvSpPr>
          <p:spPr>
            <a:xfrm>
              <a:off x="413995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7" name="正方形/長方形 696">
              <a:extLst>
                <a:ext uri="{FF2B5EF4-FFF2-40B4-BE49-F238E27FC236}">
                  <a16:creationId xmlns:a16="http://schemas.microsoft.com/office/drawing/2014/main" id="{D3F1073E-8BEF-43EA-8199-0EB53E35A8EE}"/>
                </a:ext>
              </a:extLst>
            </p:cNvPr>
            <p:cNvSpPr/>
            <p:nvPr/>
          </p:nvSpPr>
          <p:spPr>
            <a:xfrm>
              <a:off x="435597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8" name="正方形/長方形 697">
              <a:extLst>
                <a:ext uri="{FF2B5EF4-FFF2-40B4-BE49-F238E27FC236}">
                  <a16:creationId xmlns:a16="http://schemas.microsoft.com/office/drawing/2014/main" id="{6C1A0E2D-252F-4364-B1BC-A3619FD91366}"/>
                </a:ext>
              </a:extLst>
            </p:cNvPr>
            <p:cNvSpPr/>
            <p:nvPr/>
          </p:nvSpPr>
          <p:spPr>
            <a:xfrm>
              <a:off x="284380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9" name="正方形/長方形 698">
              <a:extLst>
                <a:ext uri="{FF2B5EF4-FFF2-40B4-BE49-F238E27FC236}">
                  <a16:creationId xmlns:a16="http://schemas.microsoft.com/office/drawing/2014/main" id="{5E185B7D-F291-41EF-BCB5-D5BC3E56B303}"/>
                </a:ext>
              </a:extLst>
            </p:cNvPr>
            <p:cNvSpPr/>
            <p:nvPr/>
          </p:nvSpPr>
          <p:spPr>
            <a:xfrm>
              <a:off x="305983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0" name="正方形/長方形 699">
              <a:extLst>
                <a:ext uri="{FF2B5EF4-FFF2-40B4-BE49-F238E27FC236}">
                  <a16:creationId xmlns:a16="http://schemas.microsoft.com/office/drawing/2014/main" id="{EBC684D0-51B6-433A-BBEA-4269DF7AE32F}"/>
                </a:ext>
              </a:extLst>
            </p:cNvPr>
            <p:cNvSpPr/>
            <p:nvPr/>
          </p:nvSpPr>
          <p:spPr>
            <a:xfrm>
              <a:off x="327585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1" name="正方形/長方形 700">
              <a:extLst>
                <a:ext uri="{FF2B5EF4-FFF2-40B4-BE49-F238E27FC236}">
                  <a16:creationId xmlns:a16="http://schemas.microsoft.com/office/drawing/2014/main" id="{9E9E6569-DC84-4DEF-ACBD-D328F2151814}"/>
                </a:ext>
              </a:extLst>
            </p:cNvPr>
            <p:cNvSpPr/>
            <p:nvPr/>
          </p:nvSpPr>
          <p:spPr>
            <a:xfrm>
              <a:off x="3491880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2" name="正方形/長方形 701">
              <a:extLst>
                <a:ext uri="{FF2B5EF4-FFF2-40B4-BE49-F238E27FC236}">
                  <a16:creationId xmlns:a16="http://schemas.microsoft.com/office/drawing/2014/main" id="{FBC1E65B-6F9E-4D7C-8D45-CE2CE6A0258D}"/>
                </a:ext>
              </a:extLst>
            </p:cNvPr>
            <p:cNvSpPr/>
            <p:nvPr/>
          </p:nvSpPr>
          <p:spPr>
            <a:xfrm>
              <a:off x="3707904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3" name="正方形/長方形 702">
              <a:extLst>
                <a:ext uri="{FF2B5EF4-FFF2-40B4-BE49-F238E27FC236}">
                  <a16:creationId xmlns:a16="http://schemas.microsoft.com/office/drawing/2014/main" id="{57969FF1-C005-4C5C-93A5-9DBB82F46D66}"/>
                </a:ext>
              </a:extLst>
            </p:cNvPr>
            <p:cNvSpPr/>
            <p:nvPr/>
          </p:nvSpPr>
          <p:spPr>
            <a:xfrm>
              <a:off x="392392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4" name="正方形/長方形 703">
              <a:extLst>
                <a:ext uri="{FF2B5EF4-FFF2-40B4-BE49-F238E27FC236}">
                  <a16:creationId xmlns:a16="http://schemas.microsoft.com/office/drawing/2014/main" id="{C2F93479-4C7C-4F45-B69B-D32A0B24A8DE}"/>
                </a:ext>
              </a:extLst>
            </p:cNvPr>
            <p:cNvSpPr/>
            <p:nvPr/>
          </p:nvSpPr>
          <p:spPr>
            <a:xfrm>
              <a:off x="413995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5" name="正方形/長方形 704">
              <a:extLst>
                <a:ext uri="{FF2B5EF4-FFF2-40B4-BE49-F238E27FC236}">
                  <a16:creationId xmlns:a16="http://schemas.microsoft.com/office/drawing/2014/main" id="{96D77954-232F-434D-9E36-030CF9D35589}"/>
                </a:ext>
              </a:extLst>
            </p:cNvPr>
            <p:cNvSpPr/>
            <p:nvPr/>
          </p:nvSpPr>
          <p:spPr>
            <a:xfrm>
              <a:off x="435597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6" name="正方形/長方形 705">
              <a:extLst>
                <a:ext uri="{FF2B5EF4-FFF2-40B4-BE49-F238E27FC236}">
                  <a16:creationId xmlns:a16="http://schemas.microsoft.com/office/drawing/2014/main" id="{63D803FB-E28B-4C45-B543-58589D7BFD2D}"/>
                </a:ext>
              </a:extLst>
            </p:cNvPr>
            <p:cNvSpPr/>
            <p:nvPr/>
          </p:nvSpPr>
          <p:spPr>
            <a:xfrm>
              <a:off x="284380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7" name="正方形/長方形 706">
              <a:extLst>
                <a:ext uri="{FF2B5EF4-FFF2-40B4-BE49-F238E27FC236}">
                  <a16:creationId xmlns:a16="http://schemas.microsoft.com/office/drawing/2014/main" id="{E9BE2FDC-6327-4E7B-AF9B-79F38D6D7A5B}"/>
                </a:ext>
              </a:extLst>
            </p:cNvPr>
            <p:cNvSpPr/>
            <p:nvPr/>
          </p:nvSpPr>
          <p:spPr>
            <a:xfrm>
              <a:off x="305983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8" name="正方形/長方形 707">
              <a:extLst>
                <a:ext uri="{FF2B5EF4-FFF2-40B4-BE49-F238E27FC236}">
                  <a16:creationId xmlns:a16="http://schemas.microsoft.com/office/drawing/2014/main" id="{C3C7FD0E-8EF0-4B78-899C-3D4ED7440540}"/>
                </a:ext>
              </a:extLst>
            </p:cNvPr>
            <p:cNvSpPr/>
            <p:nvPr/>
          </p:nvSpPr>
          <p:spPr>
            <a:xfrm>
              <a:off x="327585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9" name="正方形/長方形 708">
              <a:extLst>
                <a:ext uri="{FF2B5EF4-FFF2-40B4-BE49-F238E27FC236}">
                  <a16:creationId xmlns:a16="http://schemas.microsoft.com/office/drawing/2014/main" id="{663D763A-F167-4B00-8123-F4455455D83B}"/>
                </a:ext>
              </a:extLst>
            </p:cNvPr>
            <p:cNvSpPr/>
            <p:nvPr/>
          </p:nvSpPr>
          <p:spPr>
            <a:xfrm>
              <a:off x="3491880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0" name="正方形/長方形 709">
              <a:extLst>
                <a:ext uri="{FF2B5EF4-FFF2-40B4-BE49-F238E27FC236}">
                  <a16:creationId xmlns:a16="http://schemas.microsoft.com/office/drawing/2014/main" id="{334BFF22-1BD0-4E56-A9F6-B92A970BE623}"/>
                </a:ext>
              </a:extLst>
            </p:cNvPr>
            <p:cNvSpPr/>
            <p:nvPr/>
          </p:nvSpPr>
          <p:spPr>
            <a:xfrm>
              <a:off x="3707904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1" name="正方形/長方形 710">
              <a:extLst>
                <a:ext uri="{FF2B5EF4-FFF2-40B4-BE49-F238E27FC236}">
                  <a16:creationId xmlns:a16="http://schemas.microsoft.com/office/drawing/2014/main" id="{15F6143F-F42C-44C9-9D85-A0D70B0E9BAB}"/>
                </a:ext>
              </a:extLst>
            </p:cNvPr>
            <p:cNvSpPr/>
            <p:nvPr/>
          </p:nvSpPr>
          <p:spPr>
            <a:xfrm>
              <a:off x="392392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2" name="正方形/長方形 711">
              <a:extLst>
                <a:ext uri="{FF2B5EF4-FFF2-40B4-BE49-F238E27FC236}">
                  <a16:creationId xmlns:a16="http://schemas.microsoft.com/office/drawing/2014/main" id="{066C466F-579A-43B8-8AB4-2835963CA25A}"/>
                </a:ext>
              </a:extLst>
            </p:cNvPr>
            <p:cNvSpPr/>
            <p:nvPr/>
          </p:nvSpPr>
          <p:spPr>
            <a:xfrm>
              <a:off x="413995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3" name="正方形/長方形 712">
              <a:extLst>
                <a:ext uri="{FF2B5EF4-FFF2-40B4-BE49-F238E27FC236}">
                  <a16:creationId xmlns:a16="http://schemas.microsoft.com/office/drawing/2014/main" id="{A6CC09B2-54CA-4448-8F8C-1C88169F0D3B}"/>
                </a:ext>
              </a:extLst>
            </p:cNvPr>
            <p:cNvSpPr/>
            <p:nvPr/>
          </p:nvSpPr>
          <p:spPr>
            <a:xfrm>
              <a:off x="435597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4" name="正方形/長方形 713">
              <a:extLst>
                <a:ext uri="{FF2B5EF4-FFF2-40B4-BE49-F238E27FC236}">
                  <a16:creationId xmlns:a16="http://schemas.microsoft.com/office/drawing/2014/main" id="{07473B19-DC42-4C11-8A1D-28D4DA24CA2D}"/>
                </a:ext>
              </a:extLst>
            </p:cNvPr>
            <p:cNvSpPr/>
            <p:nvPr/>
          </p:nvSpPr>
          <p:spPr>
            <a:xfrm>
              <a:off x="284380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5" name="正方形/長方形 714">
              <a:extLst>
                <a:ext uri="{FF2B5EF4-FFF2-40B4-BE49-F238E27FC236}">
                  <a16:creationId xmlns:a16="http://schemas.microsoft.com/office/drawing/2014/main" id="{0B2C47AA-15AB-4265-8ABD-90A082EADD81}"/>
                </a:ext>
              </a:extLst>
            </p:cNvPr>
            <p:cNvSpPr/>
            <p:nvPr/>
          </p:nvSpPr>
          <p:spPr>
            <a:xfrm>
              <a:off x="305983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6" name="正方形/長方形 715">
              <a:extLst>
                <a:ext uri="{FF2B5EF4-FFF2-40B4-BE49-F238E27FC236}">
                  <a16:creationId xmlns:a16="http://schemas.microsoft.com/office/drawing/2014/main" id="{D9BF7766-6783-401D-87D9-970567FE0FDA}"/>
                </a:ext>
              </a:extLst>
            </p:cNvPr>
            <p:cNvSpPr/>
            <p:nvPr/>
          </p:nvSpPr>
          <p:spPr>
            <a:xfrm>
              <a:off x="327585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7" name="正方形/長方形 716">
              <a:extLst>
                <a:ext uri="{FF2B5EF4-FFF2-40B4-BE49-F238E27FC236}">
                  <a16:creationId xmlns:a16="http://schemas.microsoft.com/office/drawing/2014/main" id="{90C0AAB4-68DA-41F6-8021-DEEA4DBE7A27}"/>
                </a:ext>
              </a:extLst>
            </p:cNvPr>
            <p:cNvSpPr/>
            <p:nvPr/>
          </p:nvSpPr>
          <p:spPr>
            <a:xfrm>
              <a:off x="3491880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8" name="正方形/長方形 717">
              <a:extLst>
                <a:ext uri="{FF2B5EF4-FFF2-40B4-BE49-F238E27FC236}">
                  <a16:creationId xmlns:a16="http://schemas.microsoft.com/office/drawing/2014/main" id="{9B13C677-26A1-4DB8-AD2A-61965CC4EF1A}"/>
                </a:ext>
              </a:extLst>
            </p:cNvPr>
            <p:cNvSpPr/>
            <p:nvPr/>
          </p:nvSpPr>
          <p:spPr>
            <a:xfrm>
              <a:off x="3707904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9" name="正方形/長方形 718">
              <a:extLst>
                <a:ext uri="{FF2B5EF4-FFF2-40B4-BE49-F238E27FC236}">
                  <a16:creationId xmlns:a16="http://schemas.microsoft.com/office/drawing/2014/main" id="{7D3805E4-7D47-4B67-AB69-4C81B24F9633}"/>
                </a:ext>
              </a:extLst>
            </p:cNvPr>
            <p:cNvSpPr/>
            <p:nvPr/>
          </p:nvSpPr>
          <p:spPr>
            <a:xfrm>
              <a:off x="392392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0" name="正方形/長方形 719">
              <a:extLst>
                <a:ext uri="{FF2B5EF4-FFF2-40B4-BE49-F238E27FC236}">
                  <a16:creationId xmlns:a16="http://schemas.microsoft.com/office/drawing/2014/main" id="{E5CDA700-5A4D-47ED-9D46-6DADD72F7662}"/>
                </a:ext>
              </a:extLst>
            </p:cNvPr>
            <p:cNvSpPr/>
            <p:nvPr/>
          </p:nvSpPr>
          <p:spPr>
            <a:xfrm>
              <a:off x="413995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1" name="正方形/長方形 720">
              <a:extLst>
                <a:ext uri="{FF2B5EF4-FFF2-40B4-BE49-F238E27FC236}">
                  <a16:creationId xmlns:a16="http://schemas.microsoft.com/office/drawing/2014/main" id="{FA076102-BE5D-47E2-83F2-E170F33D0E8F}"/>
                </a:ext>
              </a:extLst>
            </p:cNvPr>
            <p:cNvSpPr/>
            <p:nvPr/>
          </p:nvSpPr>
          <p:spPr>
            <a:xfrm>
              <a:off x="435597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2" name="正方形/長方形 721">
              <a:extLst>
                <a:ext uri="{FF2B5EF4-FFF2-40B4-BE49-F238E27FC236}">
                  <a16:creationId xmlns:a16="http://schemas.microsoft.com/office/drawing/2014/main" id="{71468DFC-66BA-4126-992C-5B0535DD8B0C}"/>
                </a:ext>
              </a:extLst>
            </p:cNvPr>
            <p:cNvSpPr/>
            <p:nvPr/>
          </p:nvSpPr>
          <p:spPr>
            <a:xfrm>
              <a:off x="284380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3" name="正方形/長方形 722">
              <a:extLst>
                <a:ext uri="{FF2B5EF4-FFF2-40B4-BE49-F238E27FC236}">
                  <a16:creationId xmlns:a16="http://schemas.microsoft.com/office/drawing/2014/main" id="{4009C78B-749A-4A4A-ABD3-222C80875231}"/>
                </a:ext>
              </a:extLst>
            </p:cNvPr>
            <p:cNvSpPr/>
            <p:nvPr/>
          </p:nvSpPr>
          <p:spPr>
            <a:xfrm>
              <a:off x="305983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4" name="正方形/長方形 723">
              <a:extLst>
                <a:ext uri="{FF2B5EF4-FFF2-40B4-BE49-F238E27FC236}">
                  <a16:creationId xmlns:a16="http://schemas.microsoft.com/office/drawing/2014/main" id="{48A6ECF3-7F5C-463A-8485-56EB50A6FA40}"/>
                </a:ext>
              </a:extLst>
            </p:cNvPr>
            <p:cNvSpPr/>
            <p:nvPr/>
          </p:nvSpPr>
          <p:spPr>
            <a:xfrm>
              <a:off x="327585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5" name="正方形/長方形 724">
              <a:extLst>
                <a:ext uri="{FF2B5EF4-FFF2-40B4-BE49-F238E27FC236}">
                  <a16:creationId xmlns:a16="http://schemas.microsoft.com/office/drawing/2014/main" id="{DA31AB6F-DB33-488B-8E23-580EC4B58AB9}"/>
                </a:ext>
              </a:extLst>
            </p:cNvPr>
            <p:cNvSpPr/>
            <p:nvPr/>
          </p:nvSpPr>
          <p:spPr>
            <a:xfrm>
              <a:off x="3491880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6" name="正方形/長方形 725">
              <a:extLst>
                <a:ext uri="{FF2B5EF4-FFF2-40B4-BE49-F238E27FC236}">
                  <a16:creationId xmlns:a16="http://schemas.microsoft.com/office/drawing/2014/main" id="{E0D905B2-5D92-4EED-BAAF-8DF237B5F223}"/>
                </a:ext>
              </a:extLst>
            </p:cNvPr>
            <p:cNvSpPr/>
            <p:nvPr/>
          </p:nvSpPr>
          <p:spPr>
            <a:xfrm>
              <a:off x="3707904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7" name="正方形/長方形 726">
              <a:extLst>
                <a:ext uri="{FF2B5EF4-FFF2-40B4-BE49-F238E27FC236}">
                  <a16:creationId xmlns:a16="http://schemas.microsoft.com/office/drawing/2014/main" id="{B3692237-6CF6-45D3-80B5-D65A921B2CCE}"/>
                </a:ext>
              </a:extLst>
            </p:cNvPr>
            <p:cNvSpPr/>
            <p:nvPr/>
          </p:nvSpPr>
          <p:spPr>
            <a:xfrm>
              <a:off x="392392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8" name="正方形/長方形 727">
              <a:extLst>
                <a:ext uri="{FF2B5EF4-FFF2-40B4-BE49-F238E27FC236}">
                  <a16:creationId xmlns:a16="http://schemas.microsoft.com/office/drawing/2014/main" id="{AB974CFB-F8C2-4064-A649-5876098B9865}"/>
                </a:ext>
              </a:extLst>
            </p:cNvPr>
            <p:cNvSpPr/>
            <p:nvPr/>
          </p:nvSpPr>
          <p:spPr>
            <a:xfrm>
              <a:off x="413995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9" name="正方形/長方形 728">
              <a:extLst>
                <a:ext uri="{FF2B5EF4-FFF2-40B4-BE49-F238E27FC236}">
                  <a16:creationId xmlns:a16="http://schemas.microsoft.com/office/drawing/2014/main" id="{CA9D6413-2F4E-4B42-B346-51361942E500}"/>
                </a:ext>
              </a:extLst>
            </p:cNvPr>
            <p:cNvSpPr/>
            <p:nvPr/>
          </p:nvSpPr>
          <p:spPr>
            <a:xfrm>
              <a:off x="435597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0" name="正方形/長方形 729">
              <a:extLst>
                <a:ext uri="{FF2B5EF4-FFF2-40B4-BE49-F238E27FC236}">
                  <a16:creationId xmlns:a16="http://schemas.microsoft.com/office/drawing/2014/main" id="{4D5F9A9E-FCC3-47A0-A9CB-3DE8E0D73E83}"/>
                </a:ext>
              </a:extLst>
            </p:cNvPr>
            <p:cNvSpPr/>
            <p:nvPr/>
          </p:nvSpPr>
          <p:spPr>
            <a:xfrm>
              <a:off x="284380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1" name="正方形/長方形 730">
              <a:extLst>
                <a:ext uri="{FF2B5EF4-FFF2-40B4-BE49-F238E27FC236}">
                  <a16:creationId xmlns:a16="http://schemas.microsoft.com/office/drawing/2014/main" id="{466525A7-8B25-4BD2-9E94-65891008FF6B}"/>
                </a:ext>
              </a:extLst>
            </p:cNvPr>
            <p:cNvSpPr/>
            <p:nvPr/>
          </p:nvSpPr>
          <p:spPr>
            <a:xfrm>
              <a:off x="305983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2" name="正方形/長方形 731">
              <a:extLst>
                <a:ext uri="{FF2B5EF4-FFF2-40B4-BE49-F238E27FC236}">
                  <a16:creationId xmlns:a16="http://schemas.microsoft.com/office/drawing/2014/main" id="{ACB4E6E7-FC68-4087-B41C-4F73EA377789}"/>
                </a:ext>
              </a:extLst>
            </p:cNvPr>
            <p:cNvSpPr/>
            <p:nvPr/>
          </p:nvSpPr>
          <p:spPr>
            <a:xfrm>
              <a:off x="327585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3" name="正方形/長方形 732">
              <a:extLst>
                <a:ext uri="{FF2B5EF4-FFF2-40B4-BE49-F238E27FC236}">
                  <a16:creationId xmlns:a16="http://schemas.microsoft.com/office/drawing/2014/main" id="{3F3BEDF8-1949-4FEE-A445-1FE234A5B785}"/>
                </a:ext>
              </a:extLst>
            </p:cNvPr>
            <p:cNvSpPr/>
            <p:nvPr/>
          </p:nvSpPr>
          <p:spPr>
            <a:xfrm>
              <a:off x="3491880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4" name="正方形/長方形 733">
              <a:extLst>
                <a:ext uri="{FF2B5EF4-FFF2-40B4-BE49-F238E27FC236}">
                  <a16:creationId xmlns:a16="http://schemas.microsoft.com/office/drawing/2014/main" id="{CB8FB4A7-179D-42C9-B95A-5606AAB5AB6C}"/>
                </a:ext>
              </a:extLst>
            </p:cNvPr>
            <p:cNvSpPr/>
            <p:nvPr/>
          </p:nvSpPr>
          <p:spPr>
            <a:xfrm>
              <a:off x="3707904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5" name="正方形/長方形 734">
              <a:extLst>
                <a:ext uri="{FF2B5EF4-FFF2-40B4-BE49-F238E27FC236}">
                  <a16:creationId xmlns:a16="http://schemas.microsoft.com/office/drawing/2014/main" id="{BB6F416A-652E-42D9-A1FF-C62112A3EDD1}"/>
                </a:ext>
              </a:extLst>
            </p:cNvPr>
            <p:cNvSpPr/>
            <p:nvPr/>
          </p:nvSpPr>
          <p:spPr>
            <a:xfrm>
              <a:off x="392392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6" name="正方形/長方形 735">
              <a:extLst>
                <a:ext uri="{FF2B5EF4-FFF2-40B4-BE49-F238E27FC236}">
                  <a16:creationId xmlns:a16="http://schemas.microsoft.com/office/drawing/2014/main" id="{38189451-34B2-41B7-BFF7-5959FE8AEE7E}"/>
                </a:ext>
              </a:extLst>
            </p:cNvPr>
            <p:cNvSpPr/>
            <p:nvPr/>
          </p:nvSpPr>
          <p:spPr>
            <a:xfrm>
              <a:off x="413995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7" name="正方形/長方形 736">
              <a:extLst>
                <a:ext uri="{FF2B5EF4-FFF2-40B4-BE49-F238E27FC236}">
                  <a16:creationId xmlns:a16="http://schemas.microsoft.com/office/drawing/2014/main" id="{7454171D-D55A-4A3D-AFD2-4B4604A678FF}"/>
                </a:ext>
              </a:extLst>
            </p:cNvPr>
            <p:cNvSpPr/>
            <p:nvPr/>
          </p:nvSpPr>
          <p:spPr>
            <a:xfrm>
              <a:off x="435597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8" name="正方形/長方形 737">
              <a:extLst>
                <a:ext uri="{FF2B5EF4-FFF2-40B4-BE49-F238E27FC236}">
                  <a16:creationId xmlns:a16="http://schemas.microsoft.com/office/drawing/2014/main" id="{245432BA-95D0-46D6-9203-1B6E7921F746}"/>
                </a:ext>
              </a:extLst>
            </p:cNvPr>
            <p:cNvSpPr/>
            <p:nvPr/>
          </p:nvSpPr>
          <p:spPr>
            <a:xfrm>
              <a:off x="284380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9" name="正方形/長方形 738">
              <a:extLst>
                <a:ext uri="{FF2B5EF4-FFF2-40B4-BE49-F238E27FC236}">
                  <a16:creationId xmlns:a16="http://schemas.microsoft.com/office/drawing/2014/main" id="{7E91D4E0-DBBC-49A2-BF1C-60A5127F68ED}"/>
                </a:ext>
              </a:extLst>
            </p:cNvPr>
            <p:cNvSpPr/>
            <p:nvPr/>
          </p:nvSpPr>
          <p:spPr>
            <a:xfrm>
              <a:off x="305983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0" name="正方形/長方形 739">
              <a:extLst>
                <a:ext uri="{FF2B5EF4-FFF2-40B4-BE49-F238E27FC236}">
                  <a16:creationId xmlns:a16="http://schemas.microsoft.com/office/drawing/2014/main" id="{9FE2A3AF-F93E-4929-B6B5-2A67BFAB849A}"/>
                </a:ext>
              </a:extLst>
            </p:cNvPr>
            <p:cNvSpPr/>
            <p:nvPr/>
          </p:nvSpPr>
          <p:spPr>
            <a:xfrm>
              <a:off x="327585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1" name="正方形/長方形 740">
              <a:extLst>
                <a:ext uri="{FF2B5EF4-FFF2-40B4-BE49-F238E27FC236}">
                  <a16:creationId xmlns:a16="http://schemas.microsoft.com/office/drawing/2014/main" id="{984B0711-B566-4EFE-B92D-2C806823C5CD}"/>
                </a:ext>
              </a:extLst>
            </p:cNvPr>
            <p:cNvSpPr/>
            <p:nvPr/>
          </p:nvSpPr>
          <p:spPr>
            <a:xfrm>
              <a:off x="3491880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2" name="正方形/長方形 741">
              <a:extLst>
                <a:ext uri="{FF2B5EF4-FFF2-40B4-BE49-F238E27FC236}">
                  <a16:creationId xmlns:a16="http://schemas.microsoft.com/office/drawing/2014/main" id="{23A6F259-24D8-4F78-8402-15532EF1CFA0}"/>
                </a:ext>
              </a:extLst>
            </p:cNvPr>
            <p:cNvSpPr/>
            <p:nvPr/>
          </p:nvSpPr>
          <p:spPr>
            <a:xfrm>
              <a:off x="3707904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3" name="正方形/長方形 742">
              <a:extLst>
                <a:ext uri="{FF2B5EF4-FFF2-40B4-BE49-F238E27FC236}">
                  <a16:creationId xmlns:a16="http://schemas.microsoft.com/office/drawing/2014/main" id="{2A262E72-0042-4E56-B8D1-487514E78829}"/>
                </a:ext>
              </a:extLst>
            </p:cNvPr>
            <p:cNvSpPr/>
            <p:nvPr/>
          </p:nvSpPr>
          <p:spPr>
            <a:xfrm>
              <a:off x="392392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4" name="正方形/長方形 743">
              <a:extLst>
                <a:ext uri="{FF2B5EF4-FFF2-40B4-BE49-F238E27FC236}">
                  <a16:creationId xmlns:a16="http://schemas.microsoft.com/office/drawing/2014/main" id="{2590745E-5808-43D9-A56C-41923BC62FA5}"/>
                </a:ext>
              </a:extLst>
            </p:cNvPr>
            <p:cNvSpPr/>
            <p:nvPr/>
          </p:nvSpPr>
          <p:spPr>
            <a:xfrm>
              <a:off x="413995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5" name="正方形/長方形 744">
              <a:extLst>
                <a:ext uri="{FF2B5EF4-FFF2-40B4-BE49-F238E27FC236}">
                  <a16:creationId xmlns:a16="http://schemas.microsoft.com/office/drawing/2014/main" id="{1BF3BEDA-15F0-4990-9C4F-EE7A70C2F354}"/>
                </a:ext>
              </a:extLst>
            </p:cNvPr>
            <p:cNvSpPr/>
            <p:nvPr/>
          </p:nvSpPr>
          <p:spPr>
            <a:xfrm>
              <a:off x="435597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16" name="グループ化 615">
            <a:extLst>
              <a:ext uri="{FF2B5EF4-FFF2-40B4-BE49-F238E27FC236}">
                <a16:creationId xmlns:a16="http://schemas.microsoft.com/office/drawing/2014/main" id="{C6EFE244-675E-4ACC-B9E6-564253C51E51}"/>
              </a:ext>
            </a:extLst>
          </p:cNvPr>
          <p:cNvGrpSpPr/>
          <p:nvPr/>
        </p:nvGrpSpPr>
        <p:grpSpPr>
          <a:xfrm>
            <a:off x="5868144" y="1988840"/>
            <a:ext cx="1728192" cy="1728192"/>
            <a:chOff x="2843808" y="1268760"/>
            <a:chExt cx="1728192" cy="1728192"/>
          </a:xfrm>
        </p:grpSpPr>
        <p:sp>
          <p:nvSpPr>
            <p:cNvPr id="617" name="正方形/長方形 616">
              <a:extLst>
                <a:ext uri="{FF2B5EF4-FFF2-40B4-BE49-F238E27FC236}">
                  <a16:creationId xmlns:a16="http://schemas.microsoft.com/office/drawing/2014/main" id="{6DDD034C-33E3-4EF6-A9CB-ADE37C597C81}"/>
                </a:ext>
              </a:extLst>
            </p:cNvPr>
            <p:cNvSpPr/>
            <p:nvPr/>
          </p:nvSpPr>
          <p:spPr>
            <a:xfrm>
              <a:off x="284380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8" name="正方形/長方形 617">
              <a:extLst>
                <a:ext uri="{FF2B5EF4-FFF2-40B4-BE49-F238E27FC236}">
                  <a16:creationId xmlns:a16="http://schemas.microsoft.com/office/drawing/2014/main" id="{C8E372F1-D224-4DA3-9FCE-446DA629D83C}"/>
                </a:ext>
              </a:extLst>
            </p:cNvPr>
            <p:cNvSpPr/>
            <p:nvPr/>
          </p:nvSpPr>
          <p:spPr>
            <a:xfrm>
              <a:off x="305983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9" name="正方形/長方形 618">
              <a:extLst>
                <a:ext uri="{FF2B5EF4-FFF2-40B4-BE49-F238E27FC236}">
                  <a16:creationId xmlns:a16="http://schemas.microsoft.com/office/drawing/2014/main" id="{7F79AA7B-B195-47C1-8AC4-A6A98DFCBF91}"/>
                </a:ext>
              </a:extLst>
            </p:cNvPr>
            <p:cNvSpPr/>
            <p:nvPr/>
          </p:nvSpPr>
          <p:spPr>
            <a:xfrm>
              <a:off x="327585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0" name="正方形/長方形 619">
              <a:extLst>
                <a:ext uri="{FF2B5EF4-FFF2-40B4-BE49-F238E27FC236}">
                  <a16:creationId xmlns:a16="http://schemas.microsoft.com/office/drawing/2014/main" id="{9B02C390-3281-4FB8-9832-4AF98F956198}"/>
                </a:ext>
              </a:extLst>
            </p:cNvPr>
            <p:cNvSpPr/>
            <p:nvPr/>
          </p:nvSpPr>
          <p:spPr>
            <a:xfrm>
              <a:off x="3491880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1" name="正方形/長方形 620">
              <a:extLst>
                <a:ext uri="{FF2B5EF4-FFF2-40B4-BE49-F238E27FC236}">
                  <a16:creationId xmlns:a16="http://schemas.microsoft.com/office/drawing/2014/main" id="{22AAA6D5-49F8-42D6-8878-3956F115E22E}"/>
                </a:ext>
              </a:extLst>
            </p:cNvPr>
            <p:cNvSpPr/>
            <p:nvPr/>
          </p:nvSpPr>
          <p:spPr>
            <a:xfrm>
              <a:off x="3707904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2" name="正方形/長方形 621">
              <a:extLst>
                <a:ext uri="{FF2B5EF4-FFF2-40B4-BE49-F238E27FC236}">
                  <a16:creationId xmlns:a16="http://schemas.microsoft.com/office/drawing/2014/main" id="{29E259AF-ED53-4905-881B-771AFBF48A72}"/>
                </a:ext>
              </a:extLst>
            </p:cNvPr>
            <p:cNvSpPr/>
            <p:nvPr/>
          </p:nvSpPr>
          <p:spPr>
            <a:xfrm>
              <a:off x="392392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3" name="正方形/長方形 622">
              <a:extLst>
                <a:ext uri="{FF2B5EF4-FFF2-40B4-BE49-F238E27FC236}">
                  <a16:creationId xmlns:a16="http://schemas.microsoft.com/office/drawing/2014/main" id="{0F2BA885-C819-414F-8029-EAB60A1345EB}"/>
                </a:ext>
              </a:extLst>
            </p:cNvPr>
            <p:cNvSpPr/>
            <p:nvPr/>
          </p:nvSpPr>
          <p:spPr>
            <a:xfrm>
              <a:off x="413995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4" name="正方形/長方形 623">
              <a:extLst>
                <a:ext uri="{FF2B5EF4-FFF2-40B4-BE49-F238E27FC236}">
                  <a16:creationId xmlns:a16="http://schemas.microsoft.com/office/drawing/2014/main" id="{61DCE674-BF04-44AD-8203-4BA6457E6519}"/>
                </a:ext>
              </a:extLst>
            </p:cNvPr>
            <p:cNvSpPr/>
            <p:nvPr/>
          </p:nvSpPr>
          <p:spPr>
            <a:xfrm>
              <a:off x="435597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5" name="正方形/長方形 624">
              <a:extLst>
                <a:ext uri="{FF2B5EF4-FFF2-40B4-BE49-F238E27FC236}">
                  <a16:creationId xmlns:a16="http://schemas.microsoft.com/office/drawing/2014/main" id="{D0A8CAAF-810D-45F4-9281-7DE8CB964F0D}"/>
                </a:ext>
              </a:extLst>
            </p:cNvPr>
            <p:cNvSpPr/>
            <p:nvPr/>
          </p:nvSpPr>
          <p:spPr>
            <a:xfrm>
              <a:off x="284380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6" name="正方形/長方形 625">
              <a:extLst>
                <a:ext uri="{FF2B5EF4-FFF2-40B4-BE49-F238E27FC236}">
                  <a16:creationId xmlns:a16="http://schemas.microsoft.com/office/drawing/2014/main" id="{444DE479-1FDF-4A81-A45B-DB142E37EBA2}"/>
                </a:ext>
              </a:extLst>
            </p:cNvPr>
            <p:cNvSpPr/>
            <p:nvPr/>
          </p:nvSpPr>
          <p:spPr>
            <a:xfrm>
              <a:off x="305983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7" name="正方形/長方形 626">
              <a:extLst>
                <a:ext uri="{FF2B5EF4-FFF2-40B4-BE49-F238E27FC236}">
                  <a16:creationId xmlns:a16="http://schemas.microsoft.com/office/drawing/2014/main" id="{15846877-AF1A-4500-B875-98C889B9D26F}"/>
                </a:ext>
              </a:extLst>
            </p:cNvPr>
            <p:cNvSpPr/>
            <p:nvPr/>
          </p:nvSpPr>
          <p:spPr>
            <a:xfrm>
              <a:off x="327585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8" name="正方形/長方形 627">
              <a:extLst>
                <a:ext uri="{FF2B5EF4-FFF2-40B4-BE49-F238E27FC236}">
                  <a16:creationId xmlns:a16="http://schemas.microsoft.com/office/drawing/2014/main" id="{2F3E196A-4373-44F8-B43B-9282F9044B00}"/>
                </a:ext>
              </a:extLst>
            </p:cNvPr>
            <p:cNvSpPr/>
            <p:nvPr/>
          </p:nvSpPr>
          <p:spPr>
            <a:xfrm>
              <a:off x="3491880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9" name="正方形/長方形 628">
              <a:extLst>
                <a:ext uri="{FF2B5EF4-FFF2-40B4-BE49-F238E27FC236}">
                  <a16:creationId xmlns:a16="http://schemas.microsoft.com/office/drawing/2014/main" id="{D7D27AB5-4DCE-48CF-8EA7-9835BE5F8BB6}"/>
                </a:ext>
              </a:extLst>
            </p:cNvPr>
            <p:cNvSpPr/>
            <p:nvPr/>
          </p:nvSpPr>
          <p:spPr>
            <a:xfrm>
              <a:off x="3707904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0" name="正方形/長方形 629">
              <a:extLst>
                <a:ext uri="{FF2B5EF4-FFF2-40B4-BE49-F238E27FC236}">
                  <a16:creationId xmlns:a16="http://schemas.microsoft.com/office/drawing/2014/main" id="{B33DC6F4-14E8-462E-BBAE-BB7CE69C1206}"/>
                </a:ext>
              </a:extLst>
            </p:cNvPr>
            <p:cNvSpPr/>
            <p:nvPr/>
          </p:nvSpPr>
          <p:spPr>
            <a:xfrm>
              <a:off x="392392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1" name="正方形/長方形 630">
              <a:extLst>
                <a:ext uri="{FF2B5EF4-FFF2-40B4-BE49-F238E27FC236}">
                  <a16:creationId xmlns:a16="http://schemas.microsoft.com/office/drawing/2014/main" id="{ACDE9FA2-8D8A-4109-B016-AD90BD6768C0}"/>
                </a:ext>
              </a:extLst>
            </p:cNvPr>
            <p:cNvSpPr/>
            <p:nvPr/>
          </p:nvSpPr>
          <p:spPr>
            <a:xfrm>
              <a:off x="413995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2" name="正方形/長方形 631">
              <a:extLst>
                <a:ext uri="{FF2B5EF4-FFF2-40B4-BE49-F238E27FC236}">
                  <a16:creationId xmlns:a16="http://schemas.microsoft.com/office/drawing/2014/main" id="{555E5B2E-3ECA-494D-AF41-B255974BA504}"/>
                </a:ext>
              </a:extLst>
            </p:cNvPr>
            <p:cNvSpPr/>
            <p:nvPr/>
          </p:nvSpPr>
          <p:spPr>
            <a:xfrm>
              <a:off x="435597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3" name="正方形/長方形 632">
              <a:extLst>
                <a:ext uri="{FF2B5EF4-FFF2-40B4-BE49-F238E27FC236}">
                  <a16:creationId xmlns:a16="http://schemas.microsoft.com/office/drawing/2014/main" id="{6E48CE72-4098-495B-91CC-04C27DD653F7}"/>
                </a:ext>
              </a:extLst>
            </p:cNvPr>
            <p:cNvSpPr/>
            <p:nvPr/>
          </p:nvSpPr>
          <p:spPr>
            <a:xfrm>
              <a:off x="284380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4" name="正方形/長方形 633">
              <a:extLst>
                <a:ext uri="{FF2B5EF4-FFF2-40B4-BE49-F238E27FC236}">
                  <a16:creationId xmlns:a16="http://schemas.microsoft.com/office/drawing/2014/main" id="{25A73FF5-7702-4A86-97E8-17888B2CC6DF}"/>
                </a:ext>
              </a:extLst>
            </p:cNvPr>
            <p:cNvSpPr/>
            <p:nvPr/>
          </p:nvSpPr>
          <p:spPr>
            <a:xfrm>
              <a:off x="305983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5" name="正方形/長方形 634">
              <a:extLst>
                <a:ext uri="{FF2B5EF4-FFF2-40B4-BE49-F238E27FC236}">
                  <a16:creationId xmlns:a16="http://schemas.microsoft.com/office/drawing/2014/main" id="{D3DA2576-F090-4D7C-846D-483B86126A91}"/>
                </a:ext>
              </a:extLst>
            </p:cNvPr>
            <p:cNvSpPr/>
            <p:nvPr/>
          </p:nvSpPr>
          <p:spPr>
            <a:xfrm>
              <a:off x="327585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6" name="正方形/長方形 635">
              <a:extLst>
                <a:ext uri="{FF2B5EF4-FFF2-40B4-BE49-F238E27FC236}">
                  <a16:creationId xmlns:a16="http://schemas.microsoft.com/office/drawing/2014/main" id="{36E954A7-663C-434C-A192-E34DA0C5A0A0}"/>
                </a:ext>
              </a:extLst>
            </p:cNvPr>
            <p:cNvSpPr/>
            <p:nvPr/>
          </p:nvSpPr>
          <p:spPr>
            <a:xfrm>
              <a:off x="3491880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7" name="正方形/長方形 636">
              <a:extLst>
                <a:ext uri="{FF2B5EF4-FFF2-40B4-BE49-F238E27FC236}">
                  <a16:creationId xmlns:a16="http://schemas.microsoft.com/office/drawing/2014/main" id="{689FFDEB-9A24-492F-812B-A14DE78E4DE4}"/>
                </a:ext>
              </a:extLst>
            </p:cNvPr>
            <p:cNvSpPr/>
            <p:nvPr/>
          </p:nvSpPr>
          <p:spPr>
            <a:xfrm>
              <a:off x="3707904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8" name="正方形/長方形 637">
              <a:extLst>
                <a:ext uri="{FF2B5EF4-FFF2-40B4-BE49-F238E27FC236}">
                  <a16:creationId xmlns:a16="http://schemas.microsoft.com/office/drawing/2014/main" id="{3C1A0C9A-3D25-4630-B0A0-E14D81000155}"/>
                </a:ext>
              </a:extLst>
            </p:cNvPr>
            <p:cNvSpPr/>
            <p:nvPr/>
          </p:nvSpPr>
          <p:spPr>
            <a:xfrm>
              <a:off x="392392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9" name="正方形/長方形 638">
              <a:extLst>
                <a:ext uri="{FF2B5EF4-FFF2-40B4-BE49-F238E27FC236}">
                  <a16:creationId xmlns:a16="http://schemas.microsoft.com/office/drawing/2014/main" id="{3A4A113B-2862-448E-B52C-139E25818978}"/>
                </a:ext>
              </a:extLst>
            </p:cNvPr>
            <p:cNvSpPr/>
            <p:nvPr/>
          </p:nvSpPr>
          <p:spPr>
            <a:xfrm>
              <a:off x="413995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0" name="正方形/長方形 639">
              <a:extLst>
                <a:ext uri="{FF2B5EF4-FFF2-40B4-BE49-F238E27FC236}">
                  <a16:creationId xmlns:a16="http://schemas.microsoft.com/office/drawing/2014/main" id="{1D660A0A-0B86-4487-8473-B04824DEA53D}"/>
                </a:ext>
              </a:extLst>
            </p:cNvPr>
            <p:cNvSpPr/>
            <p:nvPr/>
          </p:nvSpPr>
          <p:spPr>
            <a:xfrm>
              <a:off x="435597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1" name="正方形/長方形 640">
              <a:extLst>
                <a:ext uri="{FF2B5EF4-FFF2-40B4-BE49-F238E27FC236}">
                  <a16:creationId xmlns:a16="http://schemas.microsoft.com/office/drawing/2014/main" id="{6DC0DE15-69BD-4141-A30B-03A89E728BF9}"/>
                </a:ext>
              </a:extLst>
            </p:cNvPr>
            <p:cNvSpPr/>
            <p:nvPr/>
          </p:nvSpPr>
          <p:spPr>
            <a:xfrm>
              <a:off x="284380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2" name="正方形/長方形 641">
              <a:extLst>
                <a:ext uri="{FF2B5EF4-FFF2-40B4-BE49-F238E27FC236}">
                  <a16:creationId xmlns:a16="http://schemas.microsoft.com/office/drawing/2014/main" id="{6CAEB982-B1E0-4EE1-8E55-995B2F341B6C}"/>
                </a:ext>
              </a:extLst>
            </p:cNvPr>
            <p:cNvSpPr/>
            <p:nvPr/>
          </p:nvSpPr>
          <p:spPr>
            <a:xfrm>
              <a:off x="305983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3" name="正方形/長方形 642">
              <a:extLst>
                <a:ext uri="{FF2B5EF4-FFF2-40B4-BE49-F238E27FC236}">
                  <a16:creationId xmlns:a16="http://schemas.microsoft.com/office/drawing/2014/main" id="{D7E79CAB-25B6-45A5-93B1-F4822BF912FC}"/>
                </a:ext>
              </a:extLst>
            </p:cNvPr>
            <p:cNvSpPr/>
            <p:nvPr/>
          </p:nvSpPr>
          <p:spPr>
            <a:xfrm>
              <a:off x="327585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4" name="正方形/長方形 643">
              <a:extLst>
                <a:ext uri="{FF2B5EF4-FFF2-40B4-BE49-F238E27FC236}">
                  <a16:creationId xmlns:a16="http://schemas.microsoft.com/office/drawing/2014/main" id="{C0AD5433-86B5-4E85-ABF6-2D8C8FBC8E57}"/>
                </a:ext>
              </a:extLst>
            </p:cNvPr>
            <p:cNvSpPr/>
            <p:nvPr/>
          </p:nvSpPr>
          <p:spPr>
            <a:xfrm>
              <a:off x="3491880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5" name="正方形/長方形 644">
              <a:extLst>
                <a:ext uri="{FF2B5EF4-FFF2-40B4-BE49-F238E27FC236}">
                  <a16:creationId xmlns:a16="http://schemas.microsoft.com/office/drawing/2014/main" id="{DD0C4B7C-F862-44AA-B044-AB3DBC82E567}"/>
                </a:ext>
              </a:extLst>
            </p:cNvPr>
            <p:cNvSpPr/>
            <p:nvPr/>
          </p:nvSpPr>
          <p:spPr>
            <a:xfrm>
              <a:off x="3707904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6" name="正方形/長方形 645">
              <a:extLst>
                <a:ext uri="{FF2B5EF4-FFF2-40B4-BE49-F238E27FC236}">
                  <a16:creationId xmlns:a16="http://schemas.microsoft.com/office/drawing/2014/main" id="{EEC56922-416D-4CA8-A2E4-E696B6058687}"/>
                </a:ext>
              </a:extLst>
            </p:cNvPr>
            <p:cNvSpPr/>
            <p:nvPr/>
          </p:nvSpPr>
          <p:spPr>
            <a:xfrm>
              <a:off x="392392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7" name="正方形/長方形 646">
              <a:extLst>
                <a:ext uri="{FF2B5EF4-FFF2-40B4-BE49-F238E27FC236}">
                  <a16:creationId xmlns:a16="http://schemas.microsoft.com/office/drawing/2014/main" id="{22501F21-59C5-47B0-AC7C-CDAE7F8F92EC}"/>
                </a:ext>
              </a:extLst>
            </p:cNvPr>
            <p:cNvSpPr/>
            <p:nvPr/>
          </p:nvSpPr>
          <p:spPr>
            <a:xfrm>
              <a:off x="413995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8" name="正方形/長方形 647">
              <a:extLst>
                <a:ext uri="{FF2B5EF4-FFF2-40B4-BE49-F238E27FC236}">
                  <a16:creationId xmlns:a16="http://schemas.microsoft.com/office/drawing/2014/main" id="{CB5BCC0C-1FDC-446E-9BCD-3FC7012ADA6B}"/>
                </a:ext>
              </a:extLst>
            </p:cNvPr>
            <p:cNvSpPr/>
            <p:nvPr/>
          </p:nvSpPr>
          <p:spPr>
            <a:xfrm>
              <a:off x="435597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9" name="正方形/長方形 648">
              <a:extLst>
                <a:ext uri="{FF2B5EF4-FFF2-40B4-BE49-F238E27FC236}">
                  <a16:creationId xmlns:a16="http://schemas.microsoft.com/office/drawing/2014/main" id="{13EC6DDD-943D-4ACC-8D6B-1B949439492F}"/>
                </a:ext>
              </a:extLst>
            </p:cNvPr>
            <p:cNvSpPr/>
            <p:nvPr/>
          </p:nvSpPr>
          <p:spPr>
            <a:xfrm>
              <a:off x="284380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0" name="正方形/長方形 649">
              <a:extLst>
                <a:ext uri="{FF2B5EF4-FFF2-40B4-BE49-F238E27FC236}">
                  <a16:creationId xmlns:a16="http://schemas.microsoft.com/office/drawing/2014/main" id="{AE8FE29F-E3DA-450A-92E0-AC1605934F4A}"/>
                </a:ext>
              </a:extLst>
            </p:cNvPr>
            <p:cNvSpPr/>
            <p:nvPr/>
          </p:nvSpPr>
          <p:spPr>
            <a:xfrm>
              <a:off x="305983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1" name="正方形/長方形 650">
              <a:extLst>
                <a:ext uri="{FF2B5EF4-FFF2-40B4-BE49-F238E27FC236}">
                  <a16:creationId xmlns:a16="http://schemas.microsoft.com/office/drawing/2014/main" id="{F9783430-CB56-4E29-9014-4DEE66C80D98}"/>
                </a:ext>
              </a:extLst>
            </p:cNvPr>
            <p:cNvSpPr/>
            <p:nvPr/>
          </p:nvSpPr>
          <p:spPr>
            <a:xfrm>
              <a:off x="327585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2" name="正方形/長方形 651">
              <a:extLst>
                <a:ext uri="{FF2B5EF4-FFF2-40B4-BE49-F238E27FC236}">
                  <a16:creationId xmlns:a16="http://schemas.microsoft.com/office/drawing/2014/main" id="{94B69F60-BF27-42E1-B15B-93676F4C30DA}"/>
                </a:ext>
              </a:extLst>
            </p:cNvPr>
            <p:cNvSpPr/>
            <p:nvPr/>
          </p:nvSpPr>
          <p:spPr>
            <a:xfrm>
              <a:off x="3491880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3" name="正方形/長方形 652">
              <a:extLst>
                <a:ext uri="{FF2B5EF4-FFF2-40B4-BE49-F238E27FC236}">
                  <a16:creationId xmlns:a16="http://schemas.microsoft.com/office/drawing/2014/main" id="{B6C83052-50A9-4830-9128-397F3BA846F2}"/>
                </a:ext>
              </a:extLst>
            </p:cNvPr>
            <p:cNvSpPr/>
            <p:nvPr/>
          </p:nvSpPr>
          <p:spPr>
            <a:xfrm>
              <a:off x="3707904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4" name="正方形/長方形 653">
              <a:extLst>
                <a:ext uri="{FF2B5EF4-FFF2-40B4-BE49-F238E27FC236}">
                  <a16:creationId xmlns:a16="http://schemas.microsoft.com/office/drawing/2014/main" id="{A184D155-E1E0-4AE1-9FC8-93611F623C9E}"/>
                </a:ext>
              </a:extLst>
            </p:cNvPr>
            <p:cNvSpPr/>
            <p:nvPr/>
          </p:nvSpPr>
          <p:spPr>
            <a:xfrm>
              <a:off x="392392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5" name="正方形/長方形 654">
              <a:extLst>
                <a:ext uri="{FF2B5EF4-FFF2-40B4-BE49-F238E27FC236}">
                  <a16:creationId xmlns:a16="http://schemas.microsoft.com/office/drawing/2014/main" id="{EA70702B-4E8A-45C3-9B22-54891B7EBE50}"/>
                </a:ext>
              </a:extLst>
            </p:cNvPr>
            <p:cNvSpPr/>
            <p:nvPr/>
          </p:nvSpPr>
          <p:spPr>
            <a:xfrm>
              <a:off x="413995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6" name="正方形/長方形 655">
              <a:extLst>
                <a:ext uri="{FF2B5EF4-FFF2-40B4-BE49-F238E27FC236}">
                  <a16:creationId xmlns:a16="http://schemas.microsoft.com/office/drawing/2014/main" id="{49428F1F-3580-48F0-AEC0-BCE7C75FF40E}"/>
                </a:ext>
              </a:extLst>
            </p:cNvPr>
            <p:cNvSpPr/>
            <p:nvPr/>
          </p:nvSpPr>
          <p:spPr>
            <a:xfrm>
              <a:off x="435597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7" name="正方形/長方形 656">
              <a:extLst>
                <a:ext uri="{FF2B5EF4-FFF2-40B4-BE49-F238E27FC236}">
                  <a16:creationId xmlns:a16="http://schemas.microsoft.com/office/drawing/2014/main" id="{088D7DEE-03EA-4FC8-BB16-D988CFBD6D67}"/>
                </a:ext>
              </a:extLst>
            </p:cNvPr>
            <p:cNvSpPr/>
            <p:nvPr/>
          </p:nvSpPr>
          <p:spPr>
            <a:xfrm>
              <a:off x="284380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8" name="正方形/長方形 657">
              <a:extLst>
                <a:ext uri="{FF2B5EF4-FFF2-40B4-BE49-F238E27FC236}">
                  <a16:creationId xmlns:a16="http://schemas.microsoft.com/office/drawing/2014/main" id="{BE0D930E-CEEA-4F27-8B13-01BC179E3BD7}"/>
                </a:ext>
              </a:extLst>
            </p:cNvPr>
            <p:cNvSpPr/>
            <p:nvPr/>
          </p:nvSpPr>
          <p:spPr>
            <a:xfrm>
              <a:off x="305983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9" name="正方形/長方形 658">
              <a:extLst>
                <a:ext uri="{FF2B5EF4-FFF2-40B4-BE49-F238E27FC236}">
                  <a16:creationId xmlns:a16="http://schemas.microsoft.com/office/drawing/2014/main" id="{94E781DD-A391-4093-9F40-407761123E43}"/>
                </a:ext>
              </a:extLst>
            </p:cNvPr>
            <p:cNvSpPr/>
            <p:nvPr/>
          </p:nvSpPr>
          <p:spPr>
            <a:xfrm>
              <a:off x="327585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0" name="正方形/長方形 659">
              <a:extLst>
                <a:ext uri="{FF2B5EF4-FFF2-40B4-BE49-F238E27FC236}">
                  <a16:creationId xmlns:a16="http://schemas.microsoft.com/office/drawing/2014/main" id="{535501C5-372D-428F-8900-179A104348AF}"/>
                </a:ext>
              </a:extLst>
            </p:cNvPr>
            <p:cNvSpPr/>
            <p:nvPr/>
          </p:nvSpPr>
          <p:spPr>
            <a:xfrm>
              <a:off x="3491880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1" name="正方形/長方形 660">
              <a:extLst>
                <a:ext uri="{FF2B5EF4-FFF2-40B4-BE49-F238E27FC236}">
                  <a16:creationId xmlns:a16="http://schemas.microsoft.com/office/drawing/2014/main" id="{00BE58DE-59B1-4B84-BDCD-7855E438EB90}"/>
                </a:ext>
              </a:extLst>
            </p:cNvPr>
            <p:cNvSpPr/>
            <p:nvPr/>
          </p:nvSpPr>
          <p:spPr>
            <a:xfrm>
              <a:off x="3707904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2" name="正方形/長方形 661">
              <a:extLst>
                <a:ext uri="{FF2B5EF4-FFF2-40B4-BE49-F238E27FC236}">
                  <a16:creationId xmlns:a16="http://schemas.microsoft.com/office/drawing/2014/main" id="{8FA9D857-B7D5-4801-9BE2-4E1D4B73418D}"/>
                </a:ext>
              </a:extLst>
            </p:cNvPr>
            <p:cNvSpPr/>
            <p:nvPr/>
          </p:nvSpPr>
          <p:spPr>
            <a:xfrm>
              <a:off x="392392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3" name="正方形/長方形 662">
              <a:extLst>
                <a:ext uri="{FF2B5EF4-FFF2-40B4-BE49-F238E27FC236}">
                  <a16:creationId xmlns:a16="http://schemas.microsoft.com/office/drawing/2014/main" id="{6E65F833-3838-4CA9-A464-FFAB85F66C68}"/>
                </a:ext>
              </a:extLst>
            </p:cNvPr>
            <p:cNvSpPr/>
            <p:nvPr/>
          </p:nvSpPr>
          <p:spPr>
            <a:xfrm>
              <a:off x="413995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4" name="正方形/長方形 663">
              <a:extLst>
                <a:ext uri="{FF2B5EF4-FFF2-40B4-BE49-F238E27FC236}">
                  <a16:creationId xmlns:a16="http://schemas.microsoft.com/office/drawing/2014/main" id="{8D9FD255-2274-41B7-9CEF-FBE3CD8432BE}"/>
                </a:ext>
              </a:extLst>
            </p:cNvPr>
            <p:cNvSpPr/>
            <p:nvPr/>
          </p:nvSpPr>
          <p:spPr>
            <a:xfrm>
              <a:off x="435597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5" name="正方形/長方形 664">
              <a:extLst>
                <a:ext uri="{FF2B5EF4-FFF2-40B4-BE49-F238E27FC236}">
                  <a16:creationId xmlns:a16="http://schemas.microsoft.com/office/drawing/2014/main" id="{83EF0503-BBDA-4663-957E-D427358D6833}"/>
                </a:ext>
              </a:extLst>
            </p:cNvPr>
            <p:cNvSpPr/>
            <p:nvPr/>
          </p:nvSpPr>
          <p:spPr>
            <a:xfrm>
              <a:off x="284380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6" name="正方形/長方形 665">
              <a:extLst>
                <a:ext uri="{FF2B5EF4-FFF2-40B4-BE49-F238E27FC236}">
                  <a16:creationId xmlns:a16="http://schemas.microsoft.com/office/drawing/2014/main" id="{E2D7B2AB-809A-43FE-BB60-5D01DBC6C2FB}"/>
                </a:ext>
              </a:extLst>
            </p:cNvPr>
            <p:cNvSpPr/>
            <p:nvPr/>
          </p:nvSpPr>
          <p:spPr>
            <a:xfrm>
              <a:off x="305983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7" name="正方形/長方形 666">
              <a:extLst>
                <a:ext uri="{FF2B5EF4-FFF2-40B4-BE49-F238E27FC236}">
                  <a16:creationId xmlns:a16="http://schemas.microsoft.com/office/drawing/2014/main" id="{8D54A36A-5D77-4D66-B0D5-EA1FC6C44177}"/>
                </a:ext>
              </a:extLst>
            </p:cNvPr>
            <p:cNvSpPr/>
            <p:nvPr/>
          </p:nvSpPr>
          <p:spPr>
            <a:xfrm>
              <a:off x="327585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8" name="正方形/長方形 667">
              <a:extLst>
                <a:ext uri="{FF2B5EF4-FFF2-40B4-BE49-F238E27FC236}">
                  <a16:creationId xmlns:a16="http://schemas.microsoft.com/office/drawing/2014/main" id="{3124F769-CFF5-4FA2-AD19-DD36FFAD9E58}"/>
                </a:ext>
              </a:extLst>
            </p:cNvPr>
            <p:cNvSpPr/>
            <p:nvPr/>
          </p:nvSpPr>
          <p:spPr>
            <a:xfrm>
              <a:off x="3491880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9" name="正方形/長方形 668">
              <a:extLst>
                <a:ext uri="{FF2B5EF4-FFF2-40B4-BE49-F238E27FC236}">
                  <a16:creationId xmlns:a16="http://schemas.microsoft.com/office/drawing/2014/main" id="{C0AF1045-01CA-4EEB-82DD-CEEFAD368786}"/>
                </a:ext>
              </a:extLst>
            </p:cNvPr>
            <p:cNvSpPr/>
            <p:nvPr/>
          </p:nvSpPr>
          <p:spPr>
            <a:xfrm>
              <a:off x="3707904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0" name="正方形/長方形 669">
              <a:extLst>
                <a:ext uri="{FF2B5EF4-FFF2-40B4-BE49-F238E27FC236}">
                  <a16:creationId xmlns:a16="http://schemas.microsoft.com/office/drawing/2014/main" id="{130D483D-22E5-4765-A515-E0F3B5C03026}"/>
                </a:ext>
              </a:extLst>
            </p:cNvPr>
            <p:cNvSpPr/>
            <p:nvPr/>
          </p:nvSpPr>
          <p:spPr>
            <a:xfrm>
              <a:off x="392392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1" name="正方形/長方形 670">
              <a:extLst>
                <a:ext uri="{FF2B5EF4-FFF2-40B4-BE49-F238E27FC236}">
                  <a16:creationId xmlns:a16="http://schemas.microsoft.com/office/drawing/2014/main" id="{31AAED42-69F8-4C23-BD82-A9A1F42E8282}"/>
                </a:ext>
              </a:extLst>
            </p:cNvPr>
            <p:cNvSpPr/>
            <p:nvPr/>
          </p:nvSpPr>
          <p:spPr>
            <a:xfrm>
              <a:off x="413995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2" name="正方形/長方形 671">
              <a:extLst>
                <a:ext uri="{FF2B5EF4-FFF2-40B4-BE49-F238E27FC236}">
                  <a16:creationId xmlns:a16="http://schemas.microsoft.com/office/drawing/2014/main" id="{960EAF6D-D007-47E5-97A7-0DD249901763}"/>
                </a:ext>
              </a:extLst>
            </p:cNvPr>
            <p:cNvSpPr/>
            <p:nvPr/>
          </p:nvSpPr>
          <p:spPr>
            <a:xfrm>
              <a:off x="435597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3" name="正方形/長方形 672">
              <a:extLst>
                <a:ext uri="{FF2B5EF4-FFF2-40B4-BE49-F238E27FC236}">
                  <a16:creationId xmlns:a16="http://schemas.microsoft.com/office/drawing/2014/main" id="{1E77C56C-DB61-47C3-81A6-56AB7D7DE735}"/>
                </a:ext>
              </a:extLst>
            </p:cNvPr>
            <p:cNvSpPr/>
            <p:nvPr/>
          </p:nvSpPr>
          <p:spPr>
            <a:xfrm>
              <a:off x="284380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4" name="正方形/長方形 673">
              <a:extLst>
                <a:ext uri="{FF2B5EF4-FFF2-40B4-BE49-F238E27FC236}">
                  <a16:creationId xmlns:a16="http://schemas.microsoft.com/office/drawing/2014/main" id="{ADEF4E42-334C-49D3-BBF1-04C351BD2D02}"/>
                </a:ext>
              </a:extLst>
            </p:cNvPr>
            <p:cNvSpPr/>
            <p:nvPr/>
          </p:nvSpPr>
          <p:spPr>
            <a:xfrm>
              <a:off x="305983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5" name="正方形/長方形 674">
              <a:extLst>
                <a:ext uri="{FF2B5EF4-FFF2-40B4-BE49-F238E27FC236}">
                  <a16:creationId xmlns:a16="http://schemas.microsoft.com/office/drawing/2014/main" id="{2F1E3FA6-3958-46D0-BF24-B8CFFABEF5DE}"/>
                </a:ext>
              </a:extLst>
            </p:cNvPr>
            <p:cNvSpPr/>
            <p:nvPr/>
          </p:nvSpPr>
          <p:spPr>
            <a:xfrm>
              <a:off x="327585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6" name="正方形/長方形 675">
              <a:extLst>
                <a:ext uri="{FF2B5EF4-FFF2-40B4-BE49-F238E27FC236}">
                  <a16:creationId xmlns:a16="http://schemas.microsoft.com/office/drawing/2014/main" id="{D3D23DAC-CA4E-4426-B9E5-676EFF6DB4A1}"/>
                </a:ext>
              </a:extLst>
            </p:cNvPr>
            <p:cNvSpPr/>
            <p:nvPr/>
          </p:nvSpPr>
          <p:spPr>
            <a:xfrm>
              <a:off x="3491880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7" name="正方形/長方形 676">
              <a:extLst>
                <a:ext uri="{FF2B5EF4-FFF2-40B4-BE49-F238E27FC236}">
                  <a16:creationId xmlns:a16="http://schemas.microsoft.com/office/drawing/2014/main" id="{3F6E80BB-E0DC-4826-8E4A-25924F9FFC6D}"/>
                </a:ext>
              </a:extLst>
            </p:cNvPr>
            <p:cNvSpPr/>
            <p:nvPr/>
          </p:nvSpPr>
          <p:spPr>
            <a:xfrm>
              <a:off x="3707904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8" name="正方形/長方形 677">
              <a:extLst>
                <a:ext uri="{FF2B5EF4-FFF2-40B4-BE49-F238E27FC236}">
                  <a16:creationId xmlns:a16="http://schemas.microsoft.com/office/drawing/2014/main" id="{C311879B-1E34-45E4-A092-11F44D251072}"/>
                </a:ext>
              </a:extLst>
            </p:cNvPr>
            <p:cNvSpPr/>
            <p:nvPr/>
          </p:nvSpPr>
          <p:spPr>
            <a:xfrm>
              <a:off x="392392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9" name="正方形/長方形 678">
              <a:extLst>
                <a:ext uri="{FF2B5EF4-FFF2-40B4-BE49-F238E27FC236}">
                  <a16:creationId xmlns:a16="http://schemas.microsoft.com/office/drawing/2014/main" id="{AE73C6A3-010B-4E42-B2F4-72C1ACFAC474}"/>
                </a:ext>
              </a:extLst>
            </p:cNvPr>
            <p:cNvSpPr/>
            <p:nvPr/>
          </p:nvSpPr>
          <p:spPr>
            <a:xfrm>
              <a:off x="413995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0" name="正方形/長方形 679">
              <a:extLst>
                <a:ext uri="{FF2B5EF4-FFF2-40B4-BE49-F238E27FC236}">
                  <a16:creationId xmlns:a16="http://schemas.microsoft.com/office/drawing/2014/main" id="{0D54912C-DB2B-473F-BE7D-57E32E84CA8F}"/>
                </a:ext>
              </a:extLst>
            </p:cNvPr>
            <p:cNvSpPr/>
            <p:nvPr/>
          </p:nvSpPr>
          <p:spPr>
            <a:xfrm>
              <a:off x="435597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1" name="グループ化 550">
            <a:extLst>
              <a:ext uri="{FF2B5EF4-FFF2-40B4-BE49-F238E27FC236}">
                <a16:creationId xmlns:a16="http://schemas.microsoft.com/office/drawing/2014/main" id="{8F10B8C5-5613-4A0A-BE96-403B2BF8ABB8}"/>
              </a:ext>
            </a:extLst>
          </p:cNvPr>
          <p:cNvGrpSpPr/>
          <p:nvPr/>
        </p:nvGrpSpPr>
        <p:grpSpPr>
          <a:xfrm>
            <a:off x="5724128" y="2132856"/>
            <a:ext cx="1728192" cy="1728192"/>
            <a:chOff x="2843808" y="1268760"/>
            <a:chExt cx="1728192" cy="1728192"/>
          </a:xfrm>
        </p:grpSpPr>
        <p:sp>
          <p:nvSpPr>
            <p:cNvPr id="552" name="正方形/長方形 551">
              <a:extLst>
                <a:ext uri="{FF2B5EF4-FFF2-40B4-BE49-F238E27FC236}">
                  <a16:creationId xmlns:a16="http://schemas.microsoft.com/office/drawing/2014/main" id="{3FDC4838-5185-4BD8-BAC8-F1F5A5AB6469}"/>
                </a:ext>
              </a:extLst>
            </p:cNvPr>
            <p:cNvSpPr/>
            <p:nvPr/>
          </p:nvSpPr>
          <p:spPr>
            <a:xfrm>
              <a:off x="284380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3" name="正方形/長方形 552">
              <a:extLst>
                <a:ext uri="{FF2B5EF4-FFF2-40B4-BE49-F238E27FC236}">
                  <a16:creationId xmlns:a16="http://schemas.microsoft.com/office/drawing/2014/main" id="{28B1BD90-F864-4675-B8B4-59139D2A1D71}"/>
                </a:ext>
              </a:extLst>
            </p:cNvPr>
            <p:cNvSpPr/>
            <p:nvPr/>
          </p:nvSpPr>
          <p:spPr>
            <a:xfrm>
              <a:off x="305983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4" name="正方形/長方形 553">
              <a:extLst>
                <a:ext uri="{FF2B5EF4-FFF2-40B4-BE49-F238E27FC236}">
                  <a16:creationId xmlns:a16="http://schemas.microsoft.com/office/drawing/2014/main" id="{CCCFDCEE-DC06-4AE5-92B9-FD2A04F2D75F}"/>
                </a:ext>
              </a:extLst>
            </p:cNvPr>
            <p:cNvSpPr/>
            <p:nvPr/>
          </p:nvSpPr>
          <p:spPr>
            <a:xfrm>
              <a:off x="327585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5" name="正方形/長方形 554">
              <a:extLst>
                <a:ext uri="{FF2B5EF4-FFF2-40B4-BE49-F238E27FC236}">
                  <a16:creationId xmlns:a16="http://schemas.microsoft.com/office/drawing/2014/main" id="{7CBE9676-B7FE-4DEE-844C-03E51114693B}"/>
                </a:ext>
              </a:extLst>
            </p:cNvPr>
            <p:cNvSpPr/>
            <p:nvPr/>
          </p:nvSpPr>
          <p:spPr>
            <a:xfrm>
              <a:off x="3491880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6" name="正方形/長方形 555">
              <a:extLst>
                <a:ext uri="{FF2B5EF4-FFF2-40B4-BE49-F238E27FC236}">
                  <a16:creationId xmlns:a16="http://schemas.microsoft.com/office/drawing/2014/main" id="{08F5E638-F11C-4F70-8758-7C332BE31932}"/>
                </a:ext>
              </a:extLst>
            </p:cNvPr>
            <p:cNvSpPr/>
            <p:nvPr/>
          </p:nvSpPr>
          <p:spPr>
            <a:xfrm>
              <a:off x="3707904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7" name="正方形/長方形 556">
              <a:extLst>
                <a:ext uri="{FF2B5EF4-FFF2-40B4-BE49-F238E27FC236}">
                  <a16:creationId xmlns:a16="http://schemas.microsoft.com/office/drawing/2014/main" id="{D338EB03-AD8A-40D5-A21B-A9BE81798D27}"/>
                </a:ext>
              </a:extLst>
            </p:cNvPr>
            <p:cNvSpPr/>
            <p:nvPr/>
          </p:nvSpPr>
          <p:spPr>
            <a:xfrm>
              <a:off x="392392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8" name="正方形/長方形 557">
              <a:extLst>
                <a:ext uri="{FF2B5EF4-FFF2-40B4-BE49-F238E27FC236}">
                  <a16:creationId xmlns:a16="http://schemas.microsoft.com/office/drawing/2014/main" id="{C6160BCF-3AD8-4B5B-8EE1-C43A3C4CD28F}"/>
                </a:ext>
              </a:extLst>
            </p:cNvPr>
            <p:cNvSpPr/>
            <p:nvPr/>
          </p:nvSpPr>
          <p:spPr>
            <a:xfrm>
              <a:off x="413995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9" name="正方形/長方形 558">
              <a:extLst>
                <a:ext uri="{FF2B5EF4-FFF2-40B4-BE49-F238E27FC236}">
                  <a16:creationId xmlns:a16="http://schemas.microsoft.com/office/drawing/2014/main" id="{650B28A9-2D64-414D-9D47-DE3982488431}"/>
                </a:ext>
              </a:extLst>
            </p:cNvPr>
            <p:cNvSpPr/>
            <p:nvPr/>
          </p:nvSpPr>
          <p:spPr>
            <a:xfrm>
              <a:off x="435597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0" name="正方形/長方形 559">
              <a:extLst>
                <a:ext uri="{FF2B5EF4-FFF2-40B4-BE49-F238E27FC236}">
                  <a16:creationId xmlns:a16="http://schemas.microsoft.com/office/drawing/2014/main" id="{1CB25809-53AB-497B-B7BF-397B5E7D3CEB}"/>
                </a:ext>
              </a:extLst>
            </p:cNvPr>
            <p:cNvSpPr/>
            <p:nvPr/>
          </p:nvSpPr>
          <p:spPr>
            <a:xfrm>
              <a:off x="284380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1" name="正方形/長方形 560">
              <a:extLst>
                <a:ext uri="{FF2B5EF4-FFF2-40B4-BE49-F238E27FC236}">
                  <a16:creationId xmlns:a16="http://schemas.microsoft.com/office/drawing/2014/main" id="{51A66579-28B8-4301-906B-F2E3B8CED65C}"/>
                </a:ext>
              </a:extLst>
            </p:cNvPr>
            <p:cNvSpPr/>
            <p:nvPr/>
          </p:nvSpPr>
          <p:spPr>
            <a:xfrm>
              <a:off x="305983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2" name="正方形/長方形 561">
              <a:extLst>
                <a:ext uri="{FF2B5EF4-FFF2-40B4-BE49-F238E27FC236}">
                  <a16:creationId xmlns:a16="http://schemas.microsoft.com/office/drawing/2014/main" id="{5CD41B6D-A44D-4779-AC10-CC240739887A}"/>
                </a:ext>
              </a:extLst>
            </p:cNvPr>
            <p:cNvSpPr/>
            <p:nvPr/>
          </p:nvSpPr>
          <p:spPr>
            <a:xfrm>
              <a:off x="327585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3" name="正方形/長方形 562">
              <a:extLst>
                <a:ext uri="{FF2B5EF4-FFF2-40B4-BE49-F238E27FC236}">
                  <a16:creationId xmlns:a16="http://schemas.microsoft.com/office/drawing/2014/main" id="{EC95A8A1-BAD3-41C7-8AB3-7F0E936AFC01}"/>
                </a:ext>
              </a:extLst>
            </p:cNvPr>
            <p:cNvSpPr/>
            <p:nvPr/>
          </p:nvSpPr>
          <p:spPr>
            <a:xfrm>
              <a:off x="3491880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4" name="正方形/長方形 563">
              <a:extLst>
                <a:ext uri="{FF2B5EF4-FFF2-40B4-BE49-F238E27FC236}">
                  <a16:creationId xmlns:a16="http://schemas.microsoft.com/office/drawing/2014/main" id="{1493458C-3709-4841-93EF-5BA73D29766E}"/>
                </a:ext>
              </a:extLst>
            </p:cNvPr>
            <p:cNvSpPr/>
            <p:nvPr/>
          </p:nvSpPr>
          <p:spPr>
            <a:xfrm>
              <a:off x="3707904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5" name="正方形/長方形 564">
              <a:extLst>
                <a:ext uri="{FF2B5EF4-FFF2-40B4-BE49-F238E27FC236}">
                  <a16:creationId xmlns:a16="http://schemas.microsoft.com/office/drawing/2014/main" id="{6F416932-5E83-4533-9A00-C242EAE3935C}"/>
                </a:ext>
              </a:extLst>
            </p:cNvPr>
            <p:cNvSpPr/>
            <p:nvPr/>
          </p:nvSpPr>
          <p:spPr>
            <a:xfrm>
              <a:off x="392392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6" name="正方形/長方形 565">
              <a:extLst>
                <a:ext uri="{FF2B5EF4-FFF2-40B4-BE49-F238E27FC236}">
                  <a16:creationId xmlns:a16="http://schemas.microsoft.com/office/drawing/2014/main" id="{1C244A71-3328-4813-B8BA-E13C05FDA513}"/>
                </a:ext>
              </a:extLst>
            </p:cNvPr>
            <p:cNvSpPr/>
            <p:nvPr/>
          </p:nvSpPr>
          <p:spPr>
            <a:xfrm>
              <a:off x="413995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7" name="正方形/長方形 566">
              <a:extLst>
                <a:ext uri="{FF2B5EF4-FFF2-40B4-BE49-F238E27FC236}">
                  <a16:creationId xmlns:a16="http://schemas.microsoft.com/office/drawing/2014/main" id="{25367C4D-FC5F-4154-BA99-91EB2A67931C}"/>
                </a:ext>
              </a:extLst>
            </p:cNvPr>
            <p:cNvSpPr/>
            <p:nvPr/>
          </p:nvSpPr>
          <p:spPr>
            <a:xfrm>
              <a:off x="435597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8" name="正方形/長方形 567">
              <a:extLst>
                <a:ext uri="{FF2B5EF4-FFF2-40B4-BE49-F238E27FC236}">
                  <a16:creationId xmlns:a16="http://schemas.microsoft.com/office/drawing/2014/main" id="{DB1DA3E1-9EB6-4186-9328-83706BA8D8F9}"/>
                </a:ext>
              </a:extLst>
            </p:cNvPr>
            <p:cNvSpPr/>
            <p:nvPr/>
          </p:nvSpPr>
          <p:spPr>
            <a:xfrm>
              <a:off x="284380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9" name="正方形/長方形 568">
              <a:extLst>
                <a:ext uri="{FF2B5EF4-FFF2-40B4-BE49-F238E27FC236}">
                  <a16:creationId xmlns:a16="http://schemas.microsoft.com/office/drawing/2014/main" id="{F8317F2F-4830-4E98-B6CA-D051CFBB33FB}"/>
                </a:ext>
              </a:extLst>
            </p:cNvPr>
            <p:cNvSpPr/>
            <p:nvPr/>
          </p:nvSpPr>
          <p:spPr>
            <a:xfrm>
              <a:off x="305983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0" name="正方形/長方形 569">
              <a:extLst>
                <a:ext uri="{FF2B5EF4-FFF2-40B4-BE49-F238E27FC236}">
                  <a16:creationId xmlns:a16="http://schemas.microsoft.com/office/drawing/2014/main" id="{D2971FE9-86B4-42FF-BB33-5B785695EB7F}"/>
                </a:ext>
              </a:extLst>
            </p:cNvPr>
            <p:cNvSpPr/>
            <p:nvPr/>
          </p:nvSpPr>
          <p:spPr>
            <a:xfrm>
              <a:off x="327585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1" name="正方形/長方形 570">
              <a:extLst>
                <a:ext uri="{FF2B5EF4-FFF2-40B4-BE49-F238E27FC236}">
                  <a16:creationId xmlns:a16="http://schemas.microsoft.com/office/drawing/2014/main" id="{240B4A97-1F08-45D3-A5B6-9E2CF4D81BB0}"/>
                </a:ext>
              </a:extLst>
            </p:cNvPr>
            <p:cNvSpPr/>
            <p:nvPr/>
          </p:nvSpPr>
          <p:spPr>
            <a:xfrm>
              <a:off x="3491880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2" name="正方形/長方形 571">
              <a:extLst>
                <a:ext uri="{FF2B5EF4-FFF2-40B4-BE49-F238E27FC236}">
                  <a16:creationId xmlns:a16="http://schemas.microsoft.com/office/drawing/2014/main" id="{8C8BB46C-F54D-4F87-8192-6AC01DD31AC5}"/>
                </a:ext>
              </a:extLst>
            </p:cNvPr>
            <p:cNvSpPr/>
            <p:nvPr/>
          </p:nvSpPr>
          <p:spPr>
            <a:xfrm>
              <a:off x="3707904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3" name="正方形/長方形 572">
              <a:extLst>
                <a:ext uri="{FF2B5EF4-FFF2-40B4-BE49-F238E27FC236}">
                  <a16:creationId xmlns:a16="http://schemas.microsoft.com/office/drawing/2014/main" id="{22C5A0C2-CD79-49E5-84A9-F14F30C44091}"/>
                </a:ext>
              </a:extLst>
            </p:cNvPr>
            <p:cNvSpPr/>
            <p:nvPr/>
          </p:nvSpPr>
          <p:spPr>
            <a:xfrm>
              <a:off x="392392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4" name="正方形/長方形 573">
              <a:extLst>
                <a:ext uri="{FF2B5EF4-FFF2-40B4-BE49-F238E27FC236}">
                  <a16:creationId xmlns:a16="http://schemas.microsoft.com/office/drawing/2014/main" id="{96D41CF7-6EAE-4CE5-BC65-921B1698C1DD}"/>
                </a:ext>
              </a:extLst>
            </p:cNvPr>
            <p:cNvSpPr/>
            <p:nvPr/>
          </p:nvSpPr>
          <p:spPr>
            <a:xfrm>
              <a:off x="413995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5" name="正方形/長方形 574">
              <a:extLst>
                <a:ext uri="{FF2B5EF4-FFF2-40B4-BE49-F238E27FC236}">
                  <a16:creationId xmlns:a16="http://schemas.microsoft.com/office/drawing/2014/main" id="{F6F3553A-976F-43A6-AF77-82A465549A69}"/>
                </a:ext>
              </a:extLst>
            </p:cNvPr>
            <p:cNvSpPr/>
            <p:nvPr/>
          </p:nvSpPr>
          <p:spPr>
            <a:xfrm>
              <a:off x="435597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6" name="正方形/長方形 575">
              <a:extLst>
                <a:ext uri="{FF2B5EF4-FFF2-40B4-BE49-F238E27FC236}">
                  <a16:creationId xmlns:a16="http://schemas.microsoft.com/office/drawing/2014/main" id="{FA6293CA-002B-4E59-AD30-C940BACF21D3}"/>
                </a:ext>
              </a:extLst>
            </p:cNvPr>
            <p:cNvSpPr/>
            <p:nvPr/>
          </p:nvSpPr>
          <p:spPr>
            <a:xfrm>
              <a:off x="284380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7" name="正方形/長方形 576">
              <a:extLst>
                <a:ext uri="{FF2B5EF4-FFF2-40B4-BE49-F238E27FC236}">
                  <a16:creationId xmlns:a16="http://schemas.microsoft.com/office/drawing/2014/main" id="{40F044AA-5A67-4C45-801F-2F5F3F3581E1}"/>
                </a:ext>
              </a:extLst>
            </p:cNvPr>
            <p:cNvSpPr/>
            <p:nvPr/>
          </p:nvSpPr>
          <p:spPr>
            <a:xfrm>
              <a:off x="305983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8" name="正方形/長方形 577">
              <a:extLst>
                <a:ext uri="{FF2B5EF4-FFF2-40B4-BE49-F238E27FC236}">
                  <a16:creationId xmlns:a16="http://schemas.microsoft.com/office/drawing/2014/main" id="{BF993EF3-55D7-4E84-915D-FAF1D437F2FD}"/>
                </a:ext>
              </a:extLst>
            </p:cNvPr>
            <p:cNvSpPr/>
            <p:nvPr/>
          </p:nvSpPr>
          <p:spPr>
            <a:xfrm>
              <a:off x="327585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9" name="正方形/長方形 578">
              <a:extLst>
                <a:ext uri="{FF2B5EF4-FFF2-40B4-BE49-F238E27FC236}">
                  <a16:creationId xmlns:a16="http://schemas.microsoft.com/office/drawing/2014/main" id="{4B7E8676-3E3D-4AC8-83A4-B3D99FB2FE54}"/>
                </a:ext>
              </a:extLst>
            </p:cNvPr>
            <p:cNvSpPr/>
            <p:nvPr/>
          </p:nvSpPr>
          <p:spPr>
            <a:xfrm>
              <a:off x="3491880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0" name="正方形/長方形 579">
              <a:extLst>
                <a:ext uri="{FF2B5EF4-FFF2-40B4-BE49-F238E27FC236}">
                  <a16:creationId xmlns:a16="http://schemas.microsoft.com/office/drawing/2014/main" id="{91412704-110C-42DC-AAB0-3F8898E72EEE}"/>
                </a:ext>
              </a:extLst>
            </p:cNvPr>
            <p:cNvSpPr/>
            <p:nvPr/>
          </p:nvSpPr>
          <p:spPr>
            <a:xfrm>
              <a:off x="3707904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1" name="正方形/長方形 580">
              <a:extLst>
                <a:ext uri="{FF2B5EF4-FFF2-40B4-BE49-F238E27FC236}">
                  <a16:creationId xmlns:a16="http://schemas.microsoft.com/office/drawing/2014/main" id="{269CA54F-F6B6-4314-854F-06A2FD79156F}"/>
                </a:ext>
              </a:extLst>
            </p:cNvPr>
            <p:cNvSpPr/>
            <p:nvPr/>
          </p:nvSpPr>
          <p:spPr>
            <a:xfrm>
              <a:off x="392392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2" name="正方形/長方形 581">
              <a:extLst>
                <a:ext uri="{FF2B5EF4-FFF2-40B4-BE49-F238E27FC236}">
                  <a16:creationId xmlns:a16="http://schemas.microsoft.com/office/drawing/2014/main" id="{2AC2F7FE-59D0-49A0-95BE-7BE02ADD58C1}"/>
                </a:ext>
              </a:extLst>
            </p:cNvPr>
            <p:cNvSpPr/>
            <p:nvPr/>
          </p:nvSpPr>
          <p:spPr>
            <a:xfrm>
              <a:off x="413995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3" name="正方形/長方形 582">
              <a:extLst>
                <a:ext uri="{FF2B5EF4-FFF2-40B4-BE49-F238E27FC236}">
                  <a16:creationId xmlns:a16="http://schemas.microsoft.com/office/drawing/2014/main" id="{7F83C22D-2961-4351-8642-C514A765609D}"/>
                </a:ext>
              </a:extLst>
            </p:cNvPr>
            <p:cNvSpPr/>
            <p:nvPr/>
          </p:nvSpPr>
          <p:spPr>
            <a:xfrm>
              <a:off x="435597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4" name="正方形/長方形 583">
              <a:extLst>
                <a:ext uri="{FF2B5EF4-FFF2-40B4-BE49-F238E27FC236}">
                  <a16:creationId xmlns:a16="http://schemas.microsoft.com/office/drawing/2014/main" id="{2766A775-D0C4-4CB9-B399-5F8CD19EEB28}"/>
                </a:ext>
              </a:extLst>
            </p:cNvPr>
            <p:cNvSpPr/>
            <p:nvPr/>
          </p:nvSpPr>
          <p:spPr>
            <a:xfrm>
              <a:off x="284380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5" name="正方形/長方形 584">
              <a:extLst>
                <a:ext uri="{FF2B5EF4-FFF2-40B4-BE49-F238E27FC236}">
                  <a16:creationId xmlns:a16="http://schemas.microsoft.com/office/drawing/2014/main" id="{810336ED-F419-4DBD-8004-DE3D16FB12C4}"/>
                </a:ext>
              </a:extLst>
            </p:cNvPr>
            <p:cNvSpPr/>
            <p:nvPr/>
          </p:nvSpPr>
          <p:spPr>
            <a:xfrm>
              <a:off x="305983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6" name="正方形/長方形 585">
              <a:extLst>
                <a:ext uri="{FF2B5EF4-FFF2-40B4-BE49-F238E27FC236}">
                  <a16:creationId xmlns:a16="http://schemas.microsoft.com/office/drawing/2014/main" id="{D0380DE3-88C4-41B7-A9BF-08A9E1B6CE26}"/>
                </a:ext>
              </a:extLst>
            </p:cNvPr>
            <p:cNvSpPr/>
            <p:nvPr/>
          </p:nvSpPr>
          <p:spPr>
            <a:xfrm>
              <a:off x="327585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7" name="正方形/長方形 586">
              <a:extLst>
                <a:ext uri="{FF2B5EF4-FFF2-40B4-BE49-F238E27FC236}">
                  <a16:creationId xmlns:a16="http://schemas.microsoft.com/office/drawing/2014/main" id="{3B4BD3C7-13A6-4621-859E-4FED70FD8847}"/>
                </a:ext>
              </a:extLst>
            </p:cNvPr>
            <p:cNvSpPr/>
            <p:nvPr/>
          </p:nvSpPr>
          <p:spPr>
            <a:xfrm>
              <a:off x="3491880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8" name="正方形/長方形 587">
              <a:extLst>
                <a:ext uri="{FF2B5EF4-FFF2-40B4-BE49-F238E27FC236}">
                  <a16:creationId xmlns:a16="http://schemas.microsoft.com/office/drawing/2014/main" id="{9F362867-FF32-48AE-95AC-F95894A9F724}"/>
                </a:ext>
              </a:extLst>
            </p:cNvPr>
            <p:cNvSpPr/>
            <p:nvPr/>
          </p:nvSpPr>
          <p:spPr>
            <a:xfrm>
              <a:off x="3707904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9" name="正方形/長方形 588">
              <a:extLst>
                <a:ext uri="{FF2B5EF4-FFF2-40B4-BE49-F238E27FC236}">
                  <a16:creationId xmlns:a16="http://schemas.microsoft.com/office/drawing/2014/main" id="{4C39618E-380C-4602-A552-8C7B7EE53634}"/>
                </a:ext>
              </a:extLst>
            </p:cNvPr>
            <p:cNvSpPr/>
            <p:nvPr/>
          </p:nvSpPr>
          <p:spPr>
            <a:xfrm>
              <a:off x="392392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0" name="正方形/長方形 589">
              <a:extLst>
                <a:ext uri="{FF2B5EF4-FFF2-40B4-BE49-F238E27FC236}">
                  <a16:creationId xmlns:a16="http://schemas.microsoft.com/office/drawing/2014/main" id="{76AD6316-25AB-4FEF-8FD4-6186111BEFE0}"/>
                </a:ext>
              </a:extLst>
            </p:cNvPr>
            <p:cNvSpPr/>
            <p:nvPr/>
          </p:nvSpPr>
          <p:spPr>
            <a:xfrm>
              <a:off x="413995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1" name="正方形/長方形 590">
              <a:extLst>
                <a:ext uri="{FF2B5EF4-FFF2-40B4-BE49-F238E27FC236}">
                  <a16:creationId xmlns:a16="http://schemas.microsoft.com/office/drawing/2014/main" id="{16A4BFDB-3A5C-4C44-93D8-3B8D20643592}"/>
                </a:ext>
              </a:extLst>
            </p:cNvPr>
            <p:cNvSpPr/>
            <p:nvPr/>
          </p:nvSpPr>
          <p:spPr>
            <a:xfrm>
              <a:off x="435597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2" name="正方形/長方形 591">
              <a:extLst>
                <a:ext uri="{FF2B5EF4-FFF2-40B4-BE49-F238E27FC236}">
                  <a16:creationId xmlns:a16="http://schemas.microsoft.com/office/drawing/2014/main" id="{143CDDF5-EBF8-446C-81AC-700FDAC55B3A}"/>
                </a:ext>
              </a:extLst>
            </p:cNvPr>
            <p:cNvSpPr/>
            <p:nvPr/>
          </p:nvSpPr>
          <p:spPr>
            <a:xfrm>
              <a:off x="284380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3" name="正方形/長方形 592">
              <a:extLst>
                <a:ext uri="{FF2B5EF4-FFF2-40B4-BE49-F238E27FC236}">
                  <a16:creationId xmlns:a16="http://schemas.microsoft.com/office/drawing/2014/main" id="{DB6D0871-BDEF-4696-8A52-4C59AC9DC3E1}"/>
                </a:ext>
              </a:extLst>
            </p:cNvPr>
            <p:cNvSpPr/>
            <p:nvPr/>
          </p:nvSpPr>
          <p:spPr>
            <a:xfrm>
              <a:off x="305983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4" name="正方形/長方形 593">
              <a:extLst>
                <a:ext uri="{FF2B5EF4-FFF2-40B4-BE49-F238E27FC236}">
                  <a16:creationId xmlns:a16="http://schemas.microsoft.com/office/drawing/2014/main" id="{1AA0BEAF-ECD7-47B2-BCF1-F17E2E1B8EEC}"/>
                </a:ext>
              </a:extLst>
            </p:cNvPr>
            <p:cNvSpPr/>
            <p:nvPr/>
          </p:nvSpPr>
          <p:spPr>
            <a:xfrm>
              <a:off x="327585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5" name="正方形/長方形 594">
              <a:extLst>
                <a:ext uri="{FF2B5EF4-FFF2-40B4-BE49-F238E27FC236}">
                  <a16:creationId xmlns:a16="http://schemas.microsoft.com/office/drawing/2014/main" id="{B234F823-1EA3-49F2-A31C-C272CA830F6F}"/>
                </a:ext>
              </a:extLst>
            </p:cNvPr>
            <p:cNvSpPr/>
            <p:nvPr/>
          </p:nvSpPr>
          <p:spPr>
            <a:xfrm>
              <a:off x="3491880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6" name="正方形/長方形 595">
              <a:extLst>
                <a:ext uri="{FF2B5EF4-FFF2-40B4-BE49-F238E27FC236}">
                  <a16:creationId xmlns:a16="http://schemas.microsoft.com/office/drawing/2014/main" id="{7E44C7D7-B1D4-4626-8CA1-6A69ABD268ED}"/>
                </a:ext>
              </a:extLst>
            </p:cNvPr>
            <p:cNvSpPr/>
            <p:nvPr/>
          </p:nvSpPr>
          <p:spPr>
            <a:xfrm>
              <a:off x="3707904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7" name="正方形/長方形 596">
              <a:extLst>
                <a:ext uri="{FF2B5EF4-FFF2-40B4-BE49-F238E27FC236}">
                  <a16:creationId xmlns:a16="http://schemas.microsoft.com/office/drawing/2014/main" id="{58DDA099-87DB-47E7-8643-1B7475C201B8}"/>
                </a:ext>
              </a:extLst>
            </p:cNvPr>
            <p:cNvSpPr/>
            <p:nvPr/>
          </p:nvSpPr>
          <p:spPr>
            <a:xfrm>
              <a:off x="392392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8" name="正方形/長方形 597">
              <a:extLst>
                <a:ext uri="{FF2B5EF4-FFF2-40B4-BE49-F238E27FC236}">
                  <a16:creationId xmlns:a16="http://schemas.microsoft.com/office/drawing/2014/main" id="{909365D7-1FB7-4D3F-8950-FB182C1B33F2}"/>
                </a:ext>
              </a:extLst>
            </p:cNvPr>
            <p:cNvSpPr/>
            <p:nvPr/>
          </p:nvSpPr>
          <p:spPr>
            <a:xfrm>
              <a:off x="413995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9" name="正方形/長方形 598">
              <a:extLst>
                <a:ext uri="{FF2B5EF4-FFF2-40B4-BE49-F238E27FC236}">
                  <a16:creationId xmlns:a16="http://schemas.microsoft.com/office/drawing/2014/main" id="{AEBFE7A5-20EC-4082-A9A7-CFBEE49EAB4C}"/>
                </a:ext>
              </a:extLst>
            </p:cNvPr>
            <p:cNvSpPr/>
            <p:nvPr/>
          </p:nvSpPr>
          <p:spPr>
            <a:xfrm>
              <a:off x="435597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0" name="正方形/長方形 599">
              <a:extLst>
                <a:ext uri="{FF2B5EF4-FFF2-40B4-BE49-F238E27FC236}">
                  <a16:creationId xmlns:a16="http://schemas.microsoft.com/office/drawing/2014/main" id="{903CD89F-1DB7-468A-B5E1-00F037B5B601}"/>
                </a:ext>
              </a:extLst>
            </p:cNvPr>
            <p:cNvSpPr/>
            <p:nvPr/>
          </p:nvSpPr>
          <p:spPr>
            <a:xfrm>
              <a:off x="284380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1" name="正方形/長方形 600">
              <a:extLst>
                <a:ext uri="{FF2B5EF4-FFF2-40B4-BE49-F238E27FC236}">
                  <a16:creationId xmlns:a16="http://schemas.microsoft.com/office/drawing/2014/main" id="{B582C07D-7EF3-4DD6-94F5-954708A4A042}"/>
                </a:ext>
              </a:extLst>
            </p:cNvPr>
            <p:cNvSpPr/>
            <p:nvPr/>
          </p:nvSpPr>
          <p:spPr>
            <a:xfrm>
              <a:off x="305983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2" name="正方形/長方形 601">
              <a:extLst>
                <a:ext uri="{FF2B5EF4-FFF2-40B4-BE49-F238E27FC236}">
                  <a16:creationId xmlns:a16="http://schemas.microsoft.com/office/drawing/2014/main" id="{2922CF74-730F-4459-A263-D6B31F332E36}"/>
                </a:ext>
              </a:extLst>
            </p:cNvPr>
            <p:cNvSpPr/>
            <p:nvPr/>
          </p:nvSpPr>
          <p:spPr>
            <a:xfrm>
              <a:off x="327585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3" name="正方形/長方形 602">
              <a:extLst>
                <a:ext uri="{FF2B5EF4-FFF2-40B4-BE49-F238E27FC236}">
                  <a16:creationId xmlns:a16="http://schemas.microsoft.com/office/drawing/2014/main" id="{2BCEE9A6-BA7A-4712-BB0A-C723AA934E96}"/>
                </a:ext>
              </a:extLst>
            </p:cNvPr>
            <p:cNvSpPr/>
            <p:nvPr/>
          </p:nvSpPr>
          <p:spPr>
            <a:xfrm>
              <a:off x="3491880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4" name="正方形/長方形 603">
              <a:extLst>
                <a:ext uri="{FF2B5EF4-FFF2-40B4-BE49-F238E27FC236}">
                  <a16:creationId xmlns:a16="http://schemas.microsoft.com/office/drawing/2014/main" id="{8ACFB92F-E8A3-4A2B-B9FE-7741076B90B4}"/>
                </a:ext>
              </a:extLst>
            </p:cNvPr>
            <p:cNvSpPr/>
            <p:nvPr/>
          </p:nvSpPr>
          <p:spPr>
            <a:xfrm>
              <a:off x="3707904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5" name="正方形/長方形 604">
              <a:extLst>
                <a:ext uri="{FF2B5EF4-FFF2-40B4-BE49-F238E27FC236}">
                  <a16:creationId xmlns:a16="http://schemas.microsoft.com/office/drawing/2014/main" id="{D5BB93A3-9B0C-407A-A798-F87EAF5826D7}"/>
                </a:ext>
              </a:extLst>
            </p:cNvPr>
            <p:cNvSpPr/>
            <p:nvPr/>
          </p:nvSpPr>
          <p:spPr>
            <a:xfrm>
              <a:off x="392392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6" name="正方形/長方形 605">
              <a:extLst>
                <a:ext uri="{FF2B5EF4-FFF2-40B4-BE49-F238E27FC236}">
                  <a16:creationId xmlns:a16="http://schemas.microsoft.com/office/drawing/2014/main" id="{92A4F1BF-F391-4B02-B853-9E135ABB1EAE}"/>
                </a:ext>
              </a:extLst>
            </p:cNvPr>
            <p:cNvSpPr/>
            <p:nvPr/>
          </p:nvSpPr>
          <p:spPr>
            <a:xfrm>
              <a:off x="413995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7" name="正方形/長方形 606">
              <a:extLst>
                <a:ext uri="{FF2B5EF4-FFF2-40B4-BE49-F238E27FC236}">
                  <a16:creationId xmlns:a16="http://schemas.microsoft.com/office/drawing/2014/main" id="{B144063B-3083-401F-AED9-3105EA28CF5E}"/>
                </a:ext>
              </a:extLst>
            </p:cNvPr>
            <p:cNvSpPr/>
            <p:nvPr/>
          </p:nvSpPr>
          <p:spPr>
            <a:xfrm>
              <a:off x="435597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8" name="正方形/長方形 607">
              <a:extLst>
                <a:ext uri="{FF2B5EF4-FFF2-40B4-BE49-F238E27FC236}">
                  <a16:creationId xmlns:a16="http://schemas.microsoft.com/office/drawing/2014/main" id="{4CD6AF38-09E6-47BE-B8CA-A408B853C76C}"/>
                </a:ext>
              </a:extLst>
            </p:cNvPr>
            <p:cNvSpPr/>
            <p:nvPr/>
          </p:nvSpPr>
          <p:spPr>
            <a:xfrm>
              <a:off x="284380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9" name="正方形/長方形 608">
              <a:extLst>
                <a:ext uri="{FF2B5EF4-FFF2-40B4-BE49-F238E27FC236}">
                  <a16:creationId xmlns:a16="http://schemas.microsoft.com/office/drawing/2014/main" id="{D68E4E80-AE01-44B1-A619-34AB175D1BFE}"/>
                </a:ext>
              </a:extLst>
            </p:cNvPr>
            <p:cNvSpPr/>
            <p:nvPr/>
          </p:nvSpPr>
          <p:spPr>
            <a:xfrm>
              <a:off x="305983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0" name="正方形/長方形 609">
              <a:extLst>
                <a:ext uri="{FF2B5EF4-FFF2-40B4-BE49-F238E27FC236}">
                  <a16:creationId xmlns:a16="http://schemas.microsoft.com/office/drawing/2014/main" id="{1D14E303-BE67-45F7-A81E-3DB98535A442}"/>
                </a:ext>
              </a:extLst>
            </p:cNvPr>
            <p:cNvSpPr/>
            <p:nvPr/>
          </p:nvSpPr>
          <p:spPr>
            <a:xfrm>
              <a:off x="327585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1" name="正方形/長方形 610">
              <a:extLst>
                <a:ext uri="{FF2B5EF4-FFF2-40B4-BE49-F238E27FC236}">
                  <a16:creationId xmlns:a16="http://schemas.microsoft.com/office/drawing/2014/main" id="{64CF4207-750E-4584-9960-77E62E688500}"/>
                </a:ext>
              </a:extLst>
            </p:cNvPr>
            <p:cNvSpPr/>
            <p:nvPr/>
          </p:nvSpPr>
          <p:spPr>
            <a:xfrm>
              <a:off x="3491880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2" name="正方形/長方形 611">
              <a:extLst>
                <a:ext uri="{FF2B5EF4-FFF2-40B4-BE49-F238E27FC236}">
                  <a16:creationId xmlns:a16="http://schemas.microsoft.com/office/drawing/2014/main" id="{9786A43A-8D85-4810-A395-2387AF735708}"/>
                </a:ext>
              </a:extLst>
            </p:cNvPr>
            <p:cNvSpPr/>
            <p:nvPr/>
          </p:nvSpPr>
          <p:spPr>
            <a:xfrm>
              <a:off x="3707904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3" name="正方形/長方形 612">
              <a:extLst>
                <a:ext uri="{FF2B5EF4-FFF2-40B4-BE49-F238E27FC236}">
                  <a16:creationId xmlns:a16="http://schemas.microsoft.com/office/drawing/2014/main" id="{CD5DB4C2-191C-4992-A368-8D430CA3CDDE}"/>
                </a:ext>
              </a:extLst>
            </p:cNvPr>
            <p:cNvSpPr/>
            <p:nvPr/>
          </p:nvSpPr>
          <p:spPr>
            <a:xfrm>
              <a:off x="392392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4" name="正方形/長方形 613">
              <a:extLst>
                <a:ext uri="{FF2B5EF4-FFF2-40B4-BE49-F238E27FC236}">
                  <a16:creationId xmlns:a16="http://schemas.microsoft.com/office/drawing/2014/main" id="{06596855-DD7E-4558-A701-CA6C93744DDB}"/>
                </a:ext>
              </a:extLst>
            </p:cNvPr>
            <p:cNvSpPr/>
            <p:nvPr/>
          </p:nvSpPr>
          <p:spPr>
            <a:xfrm>
              <a:off x="413995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5" name="正方形/長方形 614">
              <a:extLst>
                <a:ext uri="{FF2B5EF4-FFF2-40B4-BE49-F238E27FC236}">
                  <a16:creationId xmlns:a16="http://schemas.microsoft.com/office/drawing/2014/main" id="{43644825-1263-4424-A37C-E9403386B692}"/>
                </a:ext>
              </a:extLst>
            </p:cNvPr>
            <p:cNvSpPr/>
            <p:nvPr/>
          </p:nvSpPr>
          <p:spPr>
            <a:xfrm>
              <a:off x="435597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86" name="グループ化 485">
            <a:extLst>
              <a:ext uri="{FF2B5EF4-FFF2-40B4-BE49-F238E27FC236}">
                <a16:creationId xmlns:a16="http://schemas.microsoft.com/office/drawing/2014/main" id="{EEA435A9-AD2F-4007-BD6F-E6EC866C86DC}"/>
              </a:ext>
            </a:extLst>
          </p:cNvPr>
          <p:cNvGrpSpPr/>
          <p:nvPr/>
        </p:nvGrpSpPr>
        <p:grpSpPr>
          <a:xfrm>
            <a:off x="5580112" y="2276872"/>
            <a:ext cx="1728192" cy="1728192"/>
            <a:chOff x="2843808" y="1268760"/>
            <a:chExt cx="1728192" cy="1728192"/>
          </a:xfrm>
        </p:grpSpPr>
        <p:sp>
          <p:nvSpPr>
            <p:cNvPr id="487" name="正方形/長方形 486">
              <a:extLst>
                <a:ext uri="{FF2B5EF4-FFF2-40B4-BE49-F238E27FC236}">
                  <a16:creationId xmlns:a16="http://schemas.microsoft.com/office/drawing/2014/main" id="{2485A387-25DB-41A6-9EFC-8BDB251F42C2}"/>
                </a:ext>
              </a:extLst>
            </p:cNvPr>
            <p:cNvSpPr/>
            <p:nvPr/>
          </p:nvSpPr>
          <p:spPr>
            <a:xfrm>
              <a:off x="284380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8" name="正方形/長方形 487">
              <a:extLst>
                <a:ext uri="{FF2B5EF4-FFF2-40B4-BE49-F238E27FC236}">
                  <a16:creationId xmlns:a16="http://schemas.microsoft.com/office/drawing/2014/main" id="{02E0E58B-9ABD-4DE3-AF9E-2844B381E2FC}"/>
                </a:ext>
              </a:extLst>
            </p:cNvPr>
            <p:cNvSpPr/>
            <p:nvPr/>
          </p:nvSpPr>
          <p:spPr>
            <a:xfrm>
              <a:off x="305983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9" name="正方形/長方形 488">
              <a:extLst>
                <a:ext uri="{FF2B5EF4-FFF2-40B4-BE49-F238E27FC236}">
                  <a16:creationId xmlns:a16="http://schemas.microsoft.com/office/drawing/2014/main" id="{E1462B5B-989B-43A7-A5CB-7DC8437E00BD}"/>
                </a:ext>
              </a:extLst>
            </p:cNvPr>
            <p:cNvSpPr/>
            <p:nvPr/>
          </p:nvSpPr>
          <p:spPr>
            <a:xfrm>
              <a:off x="327585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0" name="正方形/長方形 489">
              <a:extLst>
                <a:ext uri="{FF2B5EF4-FFF2-40B4-BE49-F238E27FC236}">
                  <a16:creationId xmlns:a16="http://schemas.microsoft.com/office/drawing/2014/main" id="{A90EEFA3-0F91-45AE-889B-38E685991ABF}"/>
                </a:ext>
              </a:extLst>
            </p:cNvPr>
            <p:cNvSpPr/>
            <p:nvPr/>
          </p:nvSpPr>
          <p:spPr>
            <a:xfrm>
              <a:off x="3491880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1" name="正方形/長方形 490">
              <a:extLst>
                <a:ext uri="{FF2B5EF4-FFF2-40B4-BE49-F238E27FC236}">
                  <a16:creationId xmlns:a16="http://schemas.microsoft.com/office/drawing/2014/main" id="{6F31AF4C-330B-4A97-8219-27372E25729B}"/>
                </a:ext>
              </a:extLst>
            </p:cNvPr>
            <p:cNvSpPr/>
            <p:nvPr/>
          </p:nvSpPr>
          <p:spPr>
            <a:xfrm>
              <a:off x="3707904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2" name="正方形/長方形 491">
              <a:extLst>
                <a:ext uri="{FF2B5EF4-FFF2-40B4-BE49-F238E27FC236}">
                  <a16:creationId xmlns:a16="http://schemas.microsoft.com/office/drawing/2014/main" id="{6BCDBC4E-C3E1-4933-88E6-B4D26A5C2DB3}"/>
                </a:ext>
              </a:extLst>
            </p:cNvPr>
            <p:cNvSpPr/>
            <p:nvPr/>
          </p:nvSpPr>
          <p:spPr>
            <a:xfrm>
              <a:off x="392392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3" name="正方形/長方形 492">
              <a:extLst>
                <a:ext uri="{FF2B5EF4-FFF2-40B4-BE49-F238E27FC236}">
                  <a16:creationId xmlns:a16="http://schemas.microsoft.com/office/drawing/2014/main" id="{A7BD68FE-8FD5-4D66-BC82-AAC82C540B26}"/>
                </a:ext>
              </a:extLst>
            </p:cNvPr>
            <p:cNvSpPr/>
            <p:nvPr/>
          </p:nvSpPr>
          <p:spPr>
            <a:xfrm>
              <a:off x="413995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4" name="正方形/長方形 493">
              <a:extLst>
                <a:ext uri="{FF2B5EF4-FFF2-40B4-BE49-F238E27FC236}">
                  <a16:creationId xmlns:a16="http://schemas.microsoft.com/office/drawing/2014/main" id="{417F5489-D7FB-4DFE-AE46-B490D977F621}"/>
                </a:ext>
              </a:extLst>
            </p:cNvPr>
            <p:cNvSpPr/>
            <p:nvPr/>
          </p:nvSpPr>
          <p:spPr>
            <a:xfrm>
              <a:off x="435597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5" name="正方形/長方形 494">
              <a:extLst>
                <a:ext uri="{FF2B5EF4-FFF2-40B4-BE49-F238E27FC236}">
                  <a16:creationId xmlns:a16="http://schemas.microsoft.com/office/drawing/2014/main" id="{4F2777D7-1133-4882-BA41-AF833C3592AE}"/>
                </a:ext>
              </a:extLst>
            </p:cNvPr>
            <p:cNvSpPr/>
            <p:nvPr/>
          </p:nvSpPr>
          <p:spPr>
            <a:xfrm>
              <a:off x="284380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6" name="正方形/長方形 495">
              <a:extLst>
                <a:ext uri="{FF2B5EF4-FFF2-40B4-BE49-F238E27FC236}">
                  <a16:creationId xmlns:a16="http://schemas.microsoft.com/office/drawing/2014/main" id="{283B80E7-E0D3-4D91-BD75-2F06F0C4941A}"/>
                </a:ext>
              </a:extLst>
            </p:cNvPr>
            <p:cNvSpPr/>
            <p:nvPr/>
          </p:nvSpPr>
          <p:spPr>
            <a:xfrm>
              <a:off x="305983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7" name="正方形/長方形 496">
              <a:extLst>
                <a:ext uri="{FF2B5EF4-FFF2-40B4-BE49-F238E27FC236}">
                  <a16:creationId xmlns:a16="http://schemas.microsoft.com/office/drawing/2014/main" id="{BA66F57D-FAC8-4F79-879C-468E06EF5FBE}"/>
                </a:ext>
              </a:extLst>
            </p:cNvPr>
            <p:cNvSpPr/>
            <p:nvPr/>
          </p:nvSpPr>
          <p:spPr>
            <a:xfrm>
              <a:off x="327585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8" name="正方形/長方形 497">
              <a:extLst>
                <a:ext uri="{FF2B5EF4-FFF2-40B4-BE49-F238E27FC236}">
                  <a16:creationId xmlns:a16="http://schemas.microsoft.com/office/drawing/2014/main" id="{9D3400EA-C6E3-485A-8A1C-1DEBB839CD93}"/>
                </a:ext>
              </a:extLst>
            </p:cNvPr>
            <p:cNvSpPr/>
            <p:nvPr/>
          </p:nvSpPr>
          <p:spPr>
            <a:xfrm>
              <a:off x="3491880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9" name="正方形/長方形 498">
              <a:extLst>
                <a:ext uri="{FF2B5EF4-FFF2-40B4-BE49-F238E27FC236}">
                  <a16:creationId xmlns:a16="http://schemas.microsoft.com/office/drawing/2014/main" id="{901B5173-DF46-4AF4-9B5F-6D630DCFE9E7}"/>
                </a:ext>
              </a:extLst>
            </p:cNvPr>
            <p:cNvSpPr/>
            <p:nvPr/>
          </p:nvSpPr>
          <p:spPr>
            <a:xfrm>
              <a:off x="3707904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0" name="正方形/長方形 499">
              <a:extLst>
                <a:ext uri="{FF2B5EF4-FFF2-40B4-BE49-F238E27FC236}">
                  <a16:creationId xmlns:a16="http://schemas.microsoft.com/office/drawing/2014/main" id="{2B650638-BE83-4753-8D57-0B08A563B649}"/>
                </a:ext>
              </a:extLst>
            </p:cNvPr>
            <p:cNvSpPr/>
            <p:nvPr/>
          </p:nvSpPr>
          <p:spPr>
            <a:xfrm>
              <a:off x="392392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1" name="正方形/長方形 500">
              <a:extLst>
                <a:ext uri="{FF2B5EF4-FFF2-40B4-BE49-F238E27FC236}">
                  <a16:creationId xmlns:a16="http://schemas.microsoft.com/office/drawing/2014/main" id="{6B6E9061-0082-48D3-AC34-0036A756C0AA}"/>
                </a:ext>
              </a:extLst>
            </p:cNvPr>
            <p:cNvSpPr/>
            <p:nvPr/>
          </p:nvSpPr>
          <p:spPr>
            <a:xfrm>
              <a:off x="413995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2" name="正方形/長方形 501">
              <a:extLst>
                <a:ext uri="{FF2B5EF4-FFF2-40B4-BE49-F238E27FC236}">
                  <a16:creationId xmlns:a16="http://schemas.microsoft.com/office/drawing/2014/main" id="{5CA80494-74B2-4555-A5E6-1783F4D2D3D8}"/>
                </a:ext>
              </a:extLst>
            </p:cNvPr>
            <p:cNvSpPr/>
            <p:nvPr/>
          </p:nvSpPr>
          <p:spPr>
            <a:xfrm>
              <a:off x="435597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3" name="正方形/長方形 502">
              <a:extLst>
                <a:ext uri="{FF2B5EF4-FFF2-40B4-BE49-F238E27FC236}">
                  <a16:creationId xmlns:a16="http://schemas.microsoft.com/office/drawing/2014/main" id="{C32D93AF-36E8-42E2-A365-A2BC8E7BD4EE}"/>
                </a:ext>
              </a:extLst>
            </p:cNvPr>
            <p:cNvSpPr/>
            <p:nvPr/>
          </p:nvSpPr>
          <p:spPr>
            <a:xfrm>
              <a:off x="284380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4" name="正方形/長方形 503">
              <a:extLst>
                <a:ext uri="{FF2B5EF4-FFF2-40B4-BE49-F238E27FC236}">
                  <a16:creationId xmlns:a16="http://schemas.microsoft.com/office/drawing/2014/main" id="{E799837C-9D0E-4516-AAB7-1AA604F24296}"/>
                </a:ext>
              </a:extLst>
            </p:cNvPr>
            <p:cNvSpPr/>
            <p:nvPr/>
          </p:nvSpPr>
          <p:spPr>
            <a:xfrm>
              <a:off x="305983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5" name="正方形/長方形 504">
              <a:extLst>
                <a:ext uri="{FF2B5EF4-FFF2-40B4-BE49-F238E27FC236}">
                  <a16:creationId xmlns:a16="http://schemas.microsoft.com/office/drawing/2014/main" id="{10538223-7F28-4E9E-A674-57E0D971E195}"/>
                </a:ext>
              </a:extLst>
            </p:cNvPr>
            <p:cNvSpPr/>
            <p:nvPr/>
          </p:nvSpPr>
          <p:spPr>
            <a:xfrm>
              <a:off x="327585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6" name="正方形/長方形 505">
              <a:extLst>
                <a:ext uri="{FF2B5EF4-FFF2-40B4-BE49-F238E27FC236}">
                  <a16:creationId xmlns:a16="http://schemas.microsoft.com/office/drawing/2014/main" id="{CCE43B66-F65B-46C6-8A0F-C79D1D65DC34}"/>
                </a:ext>
              </a:extLst>
            </p:cNvPr>
            <p:cNvSpPr/>
            <p:nvPr/>
          </p:nvSpPr>
          <p:spPr>
            <a:xfrm>
              <a:off x="3491880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7" name="正方形/長方形 506">
              <a:extLst>
                <a:ext uri="{FF2B5EF4-FFF2-40B4-BE49-F238E27FC236}">
                  <a16:creationId xmlns:a16="http://schemas.microsoft.com/office/drawing/2014/main" id="{ECFF7DAD-804E-424E-A9D9-7F3E4091028C}"/>
                </a:ext>
              </a:extLst>
            </p:cNvPr>
            <p:cNvSpPr/>
            <p:nvPr/>
          </p:nvSpPr>
          <p:spPr>
            <a:xfrm>
              <a:off x="3707904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8" name="正方形/長方形 507">
              <a:extLst>
                <a:ext uri="{FF2B5EF4-FFF2-40B4-BE49-F238E27FC236}">
                  <a16:creationId xmlns:a16="http://schemas.microsoft.com/office/drawing/2014/main" id="{A4AFAA80-F27A-4569-8A82-B79358B0D347}"/>
                </a:ext>
              </a:extLst>
            </p:cNvPr>
            <p:cNvSpPr/>
            <p:nvPr/>
          </p:nvSpPr>
          <p:spPr>
            <a:xfrm>
              <a:off x="392392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9" name="正方形/長方形 508">
              <a:extLst>
                <a:ext uri="{FF2B5EF4-FFF2-40B4-BE49-F238E27FC236}">
                  <a16:creationId xmlns:a16="http://schemas.microsoft.com/office/drawing/2014/main" id="{BA56C133-6617-4DC1-972D-98438AF932A2}"/>
                </a:ext>
              </a:extLst>
            </p:cNvPr>
            <p:cNvSpPr/>
            <p:nvPr/>
          </p:nvSpPr>
          <p:spPr>
            <a:xfrm>
              <a:off x="413995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0" name="正方形/長方形 509">
              <a:extLst>
                <a:ext uri="{FF2B5EF4-FFF2-40B4-BE49-F238E27FC236}">
                  <a16:creationId xmlns:a16="http://schemas.microsoft.com/office/drawing/2014/main" id="{1914D956-68EE-425B-9AC4-8129A6073993}"/>
                </a:ext>
              </a:extLst>
            </p:cNvPr>
            <p:cNvSpPr/>
            <p:nvPr/>
          </p:nvSpPr>
          <p:spPr>
            <a:xfrm>
              <a:off x="435597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1" name="正方形/長方形 510">
              <a:extLst>
                <a:ext uri="{FF2B5EF4-FFF2-40B4-BE49-F238E27FC236}">
                  <a16:creationId xmlns:a16="http://schemas.microsoft.com/office/drawing/2014/main" id="{0BAC9239-A01D-4CE6-B247-EC06F3C3B21E}"/>
                </a:ext>
              </a:extLst>
            </p:cNvPr>
            <p:cNvSpPr/>
            <p:nvPr/>
          </p:nvSpPr>
          <p:spPr>
            <a:xfrm>
              <a:off x="284380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2" name="正方形/長方形 511">
              <a:extLst>
                <a:ext uri="{FF2B5EF4-FFF2-40B4-BE49-F238E27FC236}">
                  <a16:creationId xmlns:a16="http://schemas.microsoft.com/office/drawing/2014/main" id="{EFAF4B0D-E472-47EA-A307-C10F9EF7B08F}"/>
                </a:ext>
              </a:extLst>
            </p:cNvPr>
            <p:cNvSpPr/>
            <p:nvPr/>
          </p:nvSpPr>
          <p:spPr>
            <a:xfrm>
              <a:off x="305983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3" name="正方形/長方形 512">
              <a:extLst>
                <a:ext uri="{FF2B5EF4-FFF2-40B4-BE49-F238E27FC236}">
                  <a16:creationId xmlns:a16="http://schemas.microsoft.com/office/drawing/2014/main" id="{DED21B7B-02FC-43E5-8CA9-E1911D16DB4A}"/>
                </a:ext>
              </a:extLst>
            </p:cNvPr>
            <p:cNvSpPr/>
            <p:nvPr/>
          </p:nvSpPr>
          <p:spPr>
            <a:xfrm>
              <a:off x="327585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4" name="正方形/長方形 513">
              <a:extLst>
                <a:ext uri="{FF2B5EF4-FFF2-40B4-BE49-F238E27FC236}">
                  <a16:creationId xmlns:a16="http://schemas.microsoft.com/office/drawing/2014/main" id="{51005760-DB87-4EDC-B281-EEB36EBE4060}"/>
                </a:ext>
              </a:extLst>
            </p:cNvPr>
            <p:cNvSpPr/>
            <p:nvPr/>
          </p:nvSpPr>
          <p:spPr>
            <a:xfrm>
              <a:off x="3491880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5" name="正方形/長方形 514">
              <a:extLst>
                <a:ext uri="{FF2B5EF4-FFF2-40B4-BE49-F238E27FC236}">
                  <a16:creationId xmlns:a16="http://schemas.microsoft.com/office/drawing/2014/main" id="{69B8933C-B469-4C10-9182-72ADDAC7E305}"/>
                </a:ext>
              </a:extLst>
            </p:cNvPr>
            <p:cNvSpPr/>
            <p:nvPr/>
          </p:nvSpPr>
          <p:spPr>
            <a:xfrm>
              <a:off x="3707904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6" name="正方形/長方形 515">
              <a:extLst>
                <a:ext uri="{FF2B5EF4-FFF2-40B4-BE49-F238E27FC236}">
                  <a16:creationId xmlns:a16="http://schemas.microsoft.com/office/drawing/2014/main" id="{28E137ED-6218-4E91-83C8-EC569FFAAA46}"/>
                </a:ext>
              </a:extLst>
            </p:cNvPr>
            <p:cNvSpPr/>
            <p:nvPr/>
          </p:nvSpPr>
          <p:spPr>
            <a:xfrm>
              <a:off x="392392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7" name="正方形/長方形 516">
              <a:extLst>
                <a:ext uri="{FF2B5EF4-FFF2-40B4-BE49-F238E27FC236}">
                  <a16:creationId xmlns:a16="http://schemas.microsoft.com/office/drawing/2014/main" id="{D6793E1C-4D5F-4350-8544-4DEF150A268C}"/>
                </a:ext>
              </a:extLst>
            </p:cNvPr>
            <p:cNvSpPr/>
            <p:nvPr/>
          </p:nvSpPr>
          <p:spPr>
            <a:xfrm>
              <a:off x="413995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8" name="正方形/長方形 517">
              <a:extLst>
                <a:ext uri="{FF2B5EF4-FFF2-40B4-BE49-F238E27FC236}">
                  <a16:creationId xmlns:a16="http://schemas.microsoft.com/office/drawing/2014/main" id="{0DD5EBED-504E-4F0A-839E-8BFB1D398FD6}"/>
                </a:ext>
              </a:extLst>
            </p:cNvPr>
            <p:cNvSpPr/>
            <p:nvPr/>
          </p:nvSpPr>
          <p:spPr>
            <a:xfrm>
              <a:off x="435597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9" name="正方形/長方形 518">
              <a:extLst>
                <a:ext uri="{FF2B5EF4-FFF2-40B4-BE49-F238E27FC236}">
                  <a16:creationId xmlns:a16="http://schemas.microsoft.com/office/drawing/2014/main" id="{F312744C-4632-4AC0-A981-55A4D2EA12EC}"/>
                </a:ext>
              </a:extLst>
            </p:cNvPr>
            <p:cNvSpPr/>
            <p:nvPr/>
          </p:nvSpPr>
          <p:spPr>
            <a:xfrm>
              <a:off x="284380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0" name="正方形/長方形 519">
              <a:extLst>
                <a:ext uri="{FF2B5EF4-FFF2-40B4-BE49-F238E27FC236}">
                  <a16:creationId xmlns:a16="http://schemas.microsoft.com/office/drawing/2014/main" id="{CEF017C8-BC00-4F95-A01B-34D80C9CBC1D}"/>
                </a:ext>
              </a:extLst>
            </p:cNvPr>
            <p:cNvSpPr/>
            <p:nvPr/>
          </p:nvSpPr>
          <p:spPr>
            <a:xfrm>
              <a:off x="305983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1" name="正方形/長方形 520">
              <a:extLst>
                <a:ext uri="{FF2B5EF4-FFF2-40B4-BE49-F238E27FC236}">
                  <a16:creationId xmlns:a16="http://schemas.microsoft.com/office/drawing/2014/main" id="{5B77D842-5E15-4250-A5A8-24CF8A5CAB47}"/>
                </a:ext>
              </a:extLst>
            </p:cNvPr>
            <p:cNvSpPr/>
            <p:nvPr/>
          </p:nvSpPr>
          <p:spPr>
            <a:xfrm>
              <a:off x="327585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2" name="正方形/長方形 521">
              <a:extLst>
                <a:ext uri="{FF2B5EF4-FFF2-40B4-BE49-F238E27FC236}">
                  <a16:creationId xmlns:a16="http://schemas.microsoft.com/office/drawing/2014/main" id="{FD3A8596-3B6F-4A8A-BEAD-AC69CD49855F}"/>
                </a:ext>
              </a:extLst>
            </p:cNvPr>
            <p:cNvSpPr/>
            <p:nvPr/>
          </p:nvSpPr>
          <p:spPr>
            <a:xfrm>
              <a:off x="3491880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3" name="正方形/長方形 522">
              <a:extLst>
                <a:ext uri="{FF2B5EF4-FFF2-40B4-BE49-F238E27FC236}">
                  <a16:creationId xmlns:a16="http://schemas.microsoft.com/office/drawing/2014/main" id="{BF09AAC7-3BCC-4616-B663-0125E1D937F1}"/>
                </a:ext>
              </a:extLst>
            </p:cNvPr>
            <p:cNvSpPr/>
            <p:nvPr/>
          </p:nvSpPr>
          <p:spPr>
            <a:xfrm>
              <a:off x="3707904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4" name="正方形/長方形 523">
              <a:extLst>
                <a:ext uri="{FF2B5EF4-FFF2-40B4-BE49-F238E27FC236}">
                  <a16:creationId xmlns:a16="http://schemas.microsoft.com/office/drawing/2014/main" id="{1B2DB5AF-D8D9-4DB9-B649-1A23D8937F1F}"/>
                </a:ext>
              </a:extLst>
            </p:cNvPr>
            <p:cNvSpPr/>
            <p:nvPr/>
          </p:nvSpPr>
          <p:spPr>
            <a:xfrm>
              <a:off x="392392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5" name="正方形/長方形 524">
              <a:extLst>
                <a:ext uri="{FF2B5EF4-FFF2-40B4-BE49-F238E27FC236}">
                  <a16:creationId xmlns:a16="http://schemas.microsoft.com/office/drawing/2014/main" id="{02FE9F94-3F13-4706-AB37-306EA143EFA8}"/>
                </a:ext>
              </a:extLst>
            </p:cNvPr>
            <p:cNvSpPr/>
            <p:nvPr/>
          </p:nvSpPr>
          <p:spPr>
            <a:xfrm>
              <a:off x="413995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6" name="正方形/長方形 525">
              <a:extLst>
                <a:ext uri="{FF2B5EF4-FFF2-40B4-BE49-F238E27FC236}">
                  <a16:creationId xmlns:a16="http://schemas.microsoft.com/office/drawing/2014/main" id="{DAA4F461-F1CC-40F0-9CAF-8D8760A37EB1}"/>
                </a:ext>
              </a:extLst>
            </p:cNvPr>
            <p:cNvSpPr/>
            <p:nvPr/>
          </p:nvSpPr>
          <p:spPr>
            <a:xfrm>
              <a:off x="435597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7" name="正方形/長方形 526">
              <a:extLst>
                <a:ext uri="{FF2B5EF4-FFF2-40B4-BE49-F238E27FC236}">
                  <a16:creationId xmlns:a16="http://schemas.microsoft.com/office/drawing/2014/main" id="{8FB85048-A463-414A-AFE0-D9C2ED9870A0}"/>
                </a:ext>
              </a:extLst>
            </p:cNvPr>
            <p:cNvSpPr/>
            <p:nvPr/>
          </p:nvSpPr>
          <p:spPr>
            <a:xfrm>
              <a:off x="284380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8" name="正方形/長方形 527">
              <a:extLst>
                <a:ext uri="{FF2B5EF4-FFF2-40B4-BE49-F238E27FC236}">
                  <a16:creationId xmlns:a16="http://schemas.microsoft.com/office/drawing/2014/main" id="{B9EC65B5-1893-4343-B437-8A8A3F09CF03}"/>
                </a:ext>
              </a:extLst>
            </p:cNvPr>
            <p:cNvSpPr/>
            <p:nvPr/>
          </p:nvSpPr>
          <p:spPr>
            <a:xfrm>
              <a:off x="305983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9" name="正方形/長方形 528">
              <a:extLst>
                <a:ext uri="{FF2B5EF4-FFF2-40B4-BE49-F238E27FC236}">
                  <a16:creationId xmlns:a16="http://schemas.microsoft.com/office/drawing/2014/main" id="{E05ECBC4-C10E-42CE-8874-812D4009F21C}"/>
                </a:ext>
              </a:extLst>
            </p:cNvPr>
            <p:cNvSpPr/>
            <p:nvPr/>
          </p:nvSpPr>
          <p:spPr>
            <a:xfrm>
              <a:off x="327585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0" name="正方形/長方形 529">
              <a:extLst>
                <a:ext uri="{FF2B5EF4-FFF2-40B4-BE49-F238E27FC236}">
                  <a16:creationId xmlns:a16="http://schemas.microsoft.com/office/drawing/2014/main" id="{EE84EDD7-2140-4575-80D6-5B72D2BCE779}"/>
                </a:ext>
              </a:extLst>
            </p:cNvPr>
            <p:cNvSpPr/>
            <p:nvPr/>
          </p:nvSpPr>
          <p:spPr>
            <a:xfrm>
              <a:off x="3491880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1" name="正方形/長方形 530">
              <a:extLst>
                <a:ext uri="{FF2B5EF4-FFF2-40B4-BE49-F238E27FC236}">
                  <a16:creationId xmlns:a16="http://schemas.microsoft.com/office/drawing/2014/main" id="{52A74350-4C97-4CBD-BFAB-03E037A22E12}"/>
                </a:ext>
              </a:extLst>
            </p:cNvPr>
            <p:cNvSpPr/>
            <p:nvPr/>
          </p:nvSpPr>
          <p:spPr>
            <a:xfrm>
              <a:off x="3707904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2" name="正方形/長方形 531">
              <a:extLst>
                <a:ext uri="{FF2B5EF4-FFF2-40B4-BE49-F238E27FC236}">
                  <a16:creationId xmlns:a16="http://schemas.microsoft.com/office/drawing/2014/main" id="{2354B98E-5391-4DAB-88F9-5851EF3C0775}"/>
                </a:ext>
              </a:extLst>
            </p:cNvPr>
            <p:cNvSpPr/>
            <p:nvPr/>
          </p:nvSpPr>
          <p:spPr>
            <a:xfrm>
              <a:off x="392392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3" name="正方形/長方形 532">
              <a:extLst>
                <a:ext uri="{FF2B5EF4-FFF2-40B4-BE49-F238E27FC236}">
                  <a16:creationId xmlns:a16="http://schemas.microsoft.com/office/drawing/2014/main" id="{B4A6DEB3-6D21-4EDA-9A04-C68959F57E52}"/>
                </a:ext>
              </a:extLst>
            </p:cNvPr>
            <p:cNvSpPr/>
            <p:nvPr/>
          </p:nvSpPr>
          <p:spPr>
            <a:xfrm>
              <a:off x="413995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4" name="正方形/長方形 533">
              <a:extLst>
                <a:ext uri="{FF2B5EF4-FFF2-40B4-BE49-F238E27FC236}">
                  <a16:creationId xmlns:a16="http://schemas.microsoft.com/office/drawing/2014/main" id="{58DA5D3C-C77C-40EB-9573-F8631F396EE5}"/>
                </a:ext>
              </a:extLst>
            </p:cNvPr>
            <p:cNvSpPr/>
            <p:nvPr/>
          </p:nvSpPr>
          <p:spPr>
            <a:xfrm>
              <a:off x="435597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5" name="正方形/長方形 534">
              <a:extLst>
                <a:ext uri="{FF2B5EF4-FFF2-40B4-BE49-F238E27FC236}">
                  <a16:creationId xmlns:a16="http://schemas.microsoft.com/office/drawing/2014/main" id="{E98B02D6-B112-4BD0-B492-70F684A4002D}"/>
                </a:ext>
              </a:extLst>
            </p:cNvPr>
            <p:cNvSpPr/>
            <p:nvPr/>
          </p:nvSpPr>
          <p:spPr>
            <a:xfrm>
              <a:off x="284380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6" name="正方形/長方形 535">
              <a:extLst>
                <a:ext uri="{FF2B5EF4-FFF2-40B4-BE49-F238E27FC236}">
                  <a16:creationId xmlns:a16="http://schemas.microsoft.com/office/drawing/2014/main" id="{BD0AD147-DF32-4272-91D4-BB3229C780C2}"/>
                </a:ext>
              </a:extLst>
            </p:cNvPr>
            <p:cNvSpPr/>
            <p:nvPr/>
          </p:nvSpPr>
          <p:spPr>
            <a:xfrm>
              <a:off x="305983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7" name="正方形/長方形 536">
              <a:extLst>
                <a:ext uri="{FF2B5EF4-FFF2-40B4-BE49-F238E27FC236}">
                  <a16:creationId xmlns:a16="http://schemas.microsoft.com/office/drawing/2014/main" id="{5C509750-30A1-4A69-BFC6-E900EBF35568}"/>
                </a:ext>
              </a:extLst>
            </p:cNvPr>
            <p:cNvSpPr/>
            <p:nvPr/>
          </p:nvSpPr>
          <p:spPr>
            <a:xfrm>
              <a:off x="327585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8" name="正方形/長方形 537">
              <a:extLst>
                <a:ext uri="{FF2B5EF4-FFF2-40B4-BE49-F238E27FC236}">
                  <a16:creationId xmlns:a16="http://schemas.microsoft.com/office/drawing/2014/main" id="{B5057076-FA9D-46C7-842A-BFC3C00A2EDF}"/>
                </a:ext>
              </a:extLst>
            </p:cNvPr>
            <p:cNvSpPr/>
            <p:nvPr/>
          </p:nvSpPr>
          <p:spPr>
            <a:xfrm>
              <a:off x="3491880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9" name="正方形/長方形 538">
              <a:extLst>
                <a:ext uri="{FF2B5EF4-FFF2-40B4-BE49-F238E27FC236}">
                  <a16:creationId xmlns:a16="http://schemas.microsoft.com/office/drawing/2014/main" id="{46928AF5-F733-4C66-BD99-30AFE87919DC}"/>
                </a:ext>
              </a:extLst>
            </p:cNvPr>
            <p:cNvSpPr/>
            <p:nvPr/>
          </p:nvSpPr>
          <p:spPr>
            <a:xfrm>
              <a:off x="3707904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0" name="正方形/長方形 539">
              <a:extLst>
                <a:ext uri="{FF2B5EF4-FFF2-40B4-BE49-F238E27FC236}">
                  <a16:creationId xmlns:a16="http://schemas.microsoft.com/office/drawing/2014/main" id="{18C1C3B6-60DC-443A-BBF1-747584058D82}"/>
                </a:ext>
              </a:extLst>
            </p:cNvPr>
            <p:cNvSpPr/>
            <p:nvPr/>
          </p:nvSpPr>
          <p:spPr>
            <a:xfrm>
              <a:off x="392392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1" name="正方形/長方形 540">
              <a:extLst>
                <a:ext uri="{FF2B5EF4-FFF2-40B4-BE49-F238E27FC236}">
                  <a16:creationId xmlns:a16="http://schemas.microsoft.com/office/drawing/2014/main" id="{56A10ED3-11D6-423D-8B0E-399438E0682D}"/>
                </a:ext>
              </a:extLst>
            </p:cNvPr>
            <p:cNvSpPr/>
            <p:nvPr/>
          </p:nvSpPr>
          <p:spPr>
            <a:xfrm>
              <a:off x="413995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2" name="正方形/長方形 541">
              <a:extLst>
                <a:ext uri="{FF2B5EF4-FFF2-40B4-BE49-F238E27FC236}">
                  <a16:creationId xmlns:a16="http://schemas.microsoft.com/office/drawing/2014/main" id="{E90E40D3-A190-426C-B4C7-66938B7487C5}"/>
                </a:ext>
              </a:extLst>
            </p:cNvPr>
            <p:cNvSpPr/>
            <p:nvPr/>
          </p:nvSpPr>
          <p:spPr>
            <a:xfrm>
              <a:off x="435597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3" name="正方形/長方形 542">
              <a:extLst>
                <a:ext uri="{FF2B5EF4-FFF2-40B4-BE49-F238E27FC236}">
                  <a16:creationId xmlns:a16="http://schemas.microsoft.com/office/drawing/2014/main" id="{D27DCE94-C776-4035-B7A6-0AA3362B82F6}"/>
                </a:ext>
              </a:extLst>
            </p:cNvPr>
            <p:cNvSpPr/>
            <p:nvPr/>
          </p:nvSpPr>
          <p:spPr>
            <a:xfrm>
              <a:off x="284380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4" name="正方形/長方形 543">
              <a:extLst>
                <a:ext uri="{FF2B5EF4-FFF2-40B4-BE49-F238E27FC236}">
                  <a16:creationId xmlns:a16="http://schemas.microsoft.com/office/drawing/2014/main" id="{95173EC7-EDD9-4997-B8EA-2CEA80517954}"/>
                </a:ext>
              </a:extLst>
            </p:cNvPr>
            <p:cNvSpPr/>
            <p:nvPr/>
          </p:nvSpPr>
          <p:spPr>
            <a:xfrm>
              <a:off x="305983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5" name="正方形/長方形 544">
              <a:extLst>
                <a:ext uri="{FF2B5EF4-FFF2-40B4-BE49-F238E27FC236}">
                  <a16:creationId xmlns:a16="http://schemas.microsoft.com/office/drawing/2014/main" id="{4F9EAA65-A747-492A-AB87-9A9D395DB937}"/>
                </a:ext>
              </a:extLst>
            </p:cNvPr>
            <p:cNvSpPr/>
            <p:nvPr/>
          </p:nvSpPr>
          <p:spPr>
            <a:xfrm>
              <a:off x="327585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6" name="正方形/長方形 545">
              <a:extLst>
                <a:ext uri="{FF2B5EF4-FFF2-40B4-BE49-F238E27FC236}">
                  <a16:creationId xmlns:a16="http://schemas.microsoft.com/office/drawing/2014/main" id="{34E3A892-16F1-4244-ACFC-A9B766E12341}"/>
                </a:ext>
              </a:extLst>
            </p:cNvPr>
            <p:cNvSpPr/>
            <p:nvPr/>
          </p:nvSpPr>
          <p:spPr>
            <a:xfrm>
              <a:off x="3491880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7" name="正方形/長方形 546">
              <a:extLst>
                <a:ext uri="{FF2B5EF4-FFF2-40B4-BE49-F238E27FC236}">
                  <a16:creationId xmlns:a16="http://schemas.microsoft.com/office/drawing/2014/main" id="{C20160C6-A93D-419B-910C-BAF8DA8C1E34}"/>
                </a:ext>
              </a:extLst>
            </p:cNvPr>
            <p:cNvSpPr/>
            <p:nvPr/>
          </p:nvSpPr>
          <p:spPr>
            <a:xfrm>
              <a:off x="3707904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8" name="正方形/長方形 547">
              <a:extLst>
                <a:ext uri="{FF2B5EF4-FFF2-40B4-BE49-F238E27FC236}">
                  <a16:creationId xmlns:a16="http://schemas.microsoft.com/office/drawing/2014/main" id="{8DDE033D-0899-4BBB-84BE-C8786EFBCC47}"/>
                </a:ext>
              </a:extLst>
            </p:cNvPr>
            <p:cNvSpPr/>
            <p:nvPr/>
          </p:nvSpPr>
          <p:spPr>
            <a:xfrm>
              <a:off x="392392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9" name="正方形/長方形 548">
              <a:extLst>
                <a:ext uri="{FF2B5EF4-FFF2-40B4-BE49-F238E27FC236}">
                  <a16:creationId xmlns:a16="http://schemas.microsoft.com/office/drawing/2014/main" id="{CF95E9C0-FC6C-4BD1-B525-B426633B7B2D}"/>
                </a:ext>
              </a:extLst>
            </p:cNvPr>
            <p:cNvSpPr/>
            <p:nvPr/>
          </p:nvSpPr>
          <p:spPr>
            <a:xfrm>
              <a:off x="413995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0" name="正方形/長方形 549">
              <a:extLst>
                <a:ext uri="{FF2B5EF4-FFF2-40B4-BE49-F238E27FC236}">
                  <a16:creationId xmlns:a16="http://schemas.microsoft.com/office/drawing/2014/main" id="{AEE923FE-6858-4DF0-874C-5CA9DACB4C50}"/>
                </a:ext>
              </a:extLst>
            </p:cNvPr>
            <p:cNvSpPr/>
            <p:nvPr/>
          </p:nvSpPr>
          <p:spPr>
            <a:xfrm>
              <a:off x="435597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1" name="グループ化 220">
            <a:extLst>
              <a:ext uri="{FF2B5EF4-FFF2-40B4-BE49-F238E27FC236}">
                <a16:creationId xmlns:a16="http://schemas.microsoft.com/office/drawing/2014/main" id="{515E63E3-5403-4642-8D9E-EA034E33C7D7}"/>
              </a:ext>
            </a:extLst>
          </p:cNvPr>
          <p:cNvGrpSpPr/>
          <p:nvPr/>
        </p:nvGrpSpPr>
        <p:grpSpPr>
          <a:xfrm>
            <a:off x="5436096" y="2420888"/>
            <a:ext cx="1728192" cy="1728192"/>
            <a:chOff x="2843808" y="1268760"/>
            <a:chExt cx="1728192" cy="1728192"/>
          </a:xfrm>
        </p:grpSpPr>
        <p:sp>
          <p:nvSpPr>
            <p:cNvPr id="223" name="正方形/長方形 222">
              <a:extLst>
                <a:ext uri="{FF2B5EF4-FFF2-40B4-BE49-F238E27FC236}">
                  <a16:creationId xmlns:a16="http://schemas.microsoft.com/office/drawing/2014/main" id="{4CF76A92-506B-4E3E-92AE-77D173FB7E02}"/>
                </a:ext>
              </a:extLst>
            </p:cNvPr>
            <p:cNvSpPr/>
            <p:nvPr/>
          </p:nvSpPr>
          <p:spPr>
            <a:xfrm>
              <a:off x="284380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4" name="正方形/長方形 223">
              <a:extLst>
                <a:ext uri="{FF2B5EF4-FFF2-40B4-BE49-F238E27FC236}">
                  <a16:creationId xmlns:a16="http://schemas.microsoft.com/office/drawing/2014/main" id="{F5A5D9E3-48E5-4538-A153-720D0340CA04}"/>
                </a:ext>
              </a:extLst>
            </p:cNvPr>
            <p:cNvSpPr/>
            <p:nvPr/>
          </p:nvSpPr>
          <p:spPr>
            <a:xfrm>
              <a:off x="305983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5" name="正方形/長方形 224">
              <a:extLst>
                <a:ext uri="{FF2B5EF4-FFF2-40B4-BE49-F238E27FC236}">
                  <a16:creationId xmlns:a16="http://schemas.microsoft.com/office/drawing/2014/main" id="{6D06D531-AEE4-44DF-8EAA-C73DB8CCD971}"/>
                </a:ext>
              </a:extLst>
            </p:cNvPr>
            <p:cNvSpPr/>
            <p:nvPr/>
          </p:nvSpPr>
          <p:spPr>
            <a:xfrm>
              <a:off x="327585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5" name="正方形/長方形 424">
              <a:extLst>
                <a:ext uri="{FF2B5EF4-FFF2-40B4-BE49-F238E27FC236}">
                  <a16:creationId xmlns:a16="http://schemas.microsoft.com/office/drawing/2014/main" id="{C7472D97-78E1-4BC6-8870-6FA4CEE247B4}"/>
                </a:ext>
              </a:extLst>
            </p:cNvPr>
            <p:cNvSpPr/>
            <p:nvPr/>
          </p:nvSpPr>
          <p:spPr>
            <a:xfrm>
              <a:off x="3491880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6" name="正方形/長方形 425">
              <a:extLst>
                <a:ext uri="{FF2B5EF4-FFF2-40B4-BE49-F238E27FC236}">
                  <a16:creationId xmlns:a16="http://schemas.microsoft.com/office/drawing/2014/main" id="{CA80F833-FDAC-4131-BF42-2351F40D4CA5}"/>
                </a:ext>
              </a:extLst>
            </p:cNvPr>
            <p:cNvSpPr/>
            <p:nvPr/>
          </p:nvSpPr>
          <p:spPr>
            <a:xfrm>
              <a:off x="3707904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7" name="正方形/長方形 426">
              <a:extLst>
                <a:ext uri="{FF2B5EF4-FFF2-40B4-BE49-F238E27FC236}">
                  <a16:creationId xmlns:a16="http://schemas.microsoft.com/office/drawing/2014/main" id="{B9974E77-A64A-4E2B-8B6F-DA641F8EBE13}"/>
                </a:ext>
              </a:extLst>
            </p:cNvPr>
            <p:cNvSpPr/>
            <p:nvPr/>
          </p:nvSpPr>
          <p:spPr>
            <a:xfrm>
              <a:off x="3923928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8" name="正方形/長方形 427">
              <a:extLst>
                <a:ext uri="{FF2B5EF4-FFF2-40B4-BE49-F238E27FC236}">
                  <a16:creationId xmlns:a16="http://schemas.microsoft.com/office/drawing/2014/main" id="{821997C8-64D4-4CD0-B6C7-7632229CBA6C}"/>
                </a:ext>
              </a:extLst>
            </p:cNvPr>
            <p:cNvSpPr/>
            <p:nvPr/>
          </p:nvSpPr>
          <p:spPr>
            <a:xfrm>
              <a:off x="4139952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9" name="正方形/長方形 428">
              <a:extLst>
                <a:ext uri="{FF2B5EF4-FFF2-40B4-BE49-F238E27FC236}">
                  <a16:creationId xmlns:a16="http://schemas.microsoft.com/office/drawing/2014/main" id="{66B35C27-155A-4F4D-AEB8-9A4260E14357}"/>
                </a:ext>
              </a:extLst>
            </p:cNvPr>
            <p:cNvSpPr/>
            <p:nvPr/>
          </p:nvSpPr>
          <p:spPr>
            <a:xfrm>
              <a:off x="4355976" y="278092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0" name="正方形/長方形 429">
              <a:extLst>
                <a:ext uri="{FF2B5EF4-FFF2-40B4-BE49-F238E27FC236}">
                  <a16:creationId xmlns:a16="http://schemas.microsoft.com/office/drawing/2014/main" id="{2560019C-B08B-4DFC-A722-B5BEBE1B9179}"/>
                </a:ext>
              </a:extLst>
            </p:cNvPr>
            <p:cNvSpPr/>
            <p:nvPr/>
          </p:nvSpPr>
          <p:spPr>
            <a:xfrm>
              <a:off x="284380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1" name="正方形/長方形 430">
              <a:extLst>
                <a:ext uri="{FF2B5EF4-FFF2-40B4-BE49-F238E27FC236}">
                  <a16:creationId xmlns:a16="http://schemas.microsoft.com/office/drawing/2014/main" id="{CF0BD3F8-DEEE-4EDE-9560-CA885828EFF2}"/>
                </a:ext>
              </a:extLst>
            </p:cNvPr>
            <p:cNvSpPr/>
            <p:nvPr/>
          </p:nvSpPr>
          <p:spPr>
            <a:xfrm>
              <a:off x="305983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2" name="正方形/長方形 431">
              <a:extLst>
                <a:ext uri="{FF2B5EF4-FFF2-40B4-BE49-F238E27FC236}">
                  <a16:creationId xmlns:a16="http://schemas.microsoft.com/office/drawing/2014/main" id="{CF0E4D79-11FD-407F-BF6B-16911F63F2F5}"/>
                </a:ext>
              </a:extLst>
            </p:cNvPr>
            <p:cNvSpPr/>
            <p:nvPr/>
          </p:nvSpPr>
          <p:spPr>
            <a:xfrm>
              <a:off x="327585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3" name="正方形/長方形 432">
              <a:extLst>
                <a:ext uri="{FF2B5EF4-FFF2-40B4-BE49-F238E27FC236}">
                  <a16:creationId xmlns:a16="http://schemas.microsoft.com/office/drawing/2014/main" id="{21D1BAF8-1743-4153-9B16-0C7A0DA1722B}"/>
                </a:ext>
              </a:extLst>
            </p:cNvPr>
            <p:cNvSpPr/>
            <p:nvPr/>
          </p:nvSpPr>
          <p:spPr>
            <a:xfrm>
              <a:off x="3491880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4" name="正方形/長方形 433">
              <a:extLst>
                <a:ext uri="{FF2B5EF4-FFF2-40B4-BE49-F238E27FC236}">
                  <a16:creationId xmlns:a16="http://schemas.microsoft.com/office/drawing/2014/main" id="{CA01D4C9-0365-40D4-B5DE-6C8DBD221027}"/>
                </a:ext>
              </a:extLst>
            </p:cNvPr>
            <p:cNvSpPr/>
            <p:nvPr/>
          </p:nvSpPr>
          <p:spPr>
            <a:xfrm>
              <a:off x="3707904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5" name="正方形/長方形 434">
              <a:extLst>
                <a:ext uri="{FF2B5EF4-FFF2-40B4-BE49-F238E27FC236}">
                  <a16:creationId xmlns:a16="http://schemas.microsoft.com/office/drawing/2014/main" id="{4E5E831E-BFE1-49C9-852E-085E6517BA67}"/>
                </a:ext>
              </a:extLst>
            </p:cNvPr>
            <p:cNvSpPr/>
            <p:nvPr/>
          </p:nvSpPr>
          <p:spPr>
            <a:xfrm>
              <a:off x="3923928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6" name="正方形/長方形 435">
              <a:extLst>
                <a:ext uri="{FF2B5EF4-FFF2-40B4-BE49-F238E27FC236}">
                  <a16:creationId xmlns:a16="http://schemas.microsoft.com/office/drawing/2014/main" id="{85827636-76E0-4672-AA19-32BD9DCA0804}"/>
                </a:ext>
              </a:extLst>
            </p:cNvPr>
            <p:cNvSpPr/>
            <p:nvPr/>
          </p:nvSpPr>
          <p:spPr>
            <a:xfrm>
              <a:off x="4139952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7" name="正方形/長方形 436">
              <a:extLst>
                <a:ext uri="{FF2B5EF4-FFF2-40B4-BE49-F238E27FC236}">
                  <a16:creationId xmlns:a16="http://schemas.microsoft.com/office/drawing/2014/main" id="{72868E31-E081-4412-9665-2CCB97CACE80}"/>
                </a:ext>
              </a:extLst>
            </p:cNvPr>
            <p:cNvSpPr/>
            <p:nvPr/>
          </p:nvSpPr>
          <p:spPr>
            <a:xfrm>
              <a:off x="4355976" y="256490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8" name="正方形/長方形 437">
              <a:extLst>
                <a:ext uri="{FF2B5EF4-FFF2-40B4-BE49-F238E27FC236}">
                  <a16:creationId xmlns:a16="http://schemas.microsoft.com/office/drawing/2014/main" id="{60CE4F0D-4A75-4479-A602-6A86F1C87ED7}"/>
                </a:ext>
              </a:extLst>
            </p:cNvPr>
            <p:cNvSpPr/>
            <p:nvPr/>
          </p:nvSpPr>
          <p:spPr>
            <a:xfrm>
              <a:off x="284380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9" name="正方形/長方形 438">
              <a:extLst>
                <a:ext uri="{FF2B5EF4-FFF2-40B4-BE49-F238E27FC236}">
                  <a16:creationId xmlns:a16="http://schemas.microsoft.com/office/drawing/2014/main" id="{155CD4F7-E363-4E5C-A444-B0F67B8C44F8}"/>
                </a:ext>
              </a:extLst>
            </p:cNvPr>
            <p:cNvSpPr/>
            <p:nvPr/>
          </p:nvSpPr>
          <p:spPr>
            <a:xfrm>
              <a:off x="305983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0" name="正方形/長方形 439">
              <a:extLst>
                <a:ext uri="{FF2B5EF4-FFF2-40B4-BE49-F238E27FC236}">
                  <a16:creationId xmlns:a16="http://schemas.microsoft.com/office/drawing/2014/main" id="{4FC229C7-4D44-4261-81A4-95ED6C535AF8}"/>
                </a:ext>
              </a:extLst>
            </p:cNvPr>
            <p:cNvSpPr/>
            <p:nvPr/>
          </p:nvSpPr>
          <p:spPr>
            <a:xfrm>
              <a:off x="327585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1" name="正方形/長方形 440">
              <a:extLst>
                <a:ext uri="{FF2B5EF4-FFF2-40B4-BE49-F238E27FC236}">
                  <a16:creationId xmlns:a16="http://schemas.microsoft.com/office/drawing/2014/main" id="{A48E67A0-4895-480E-9E64-6C9D7AE5873A}"/>
                </a:ext>
              </a:extLst>
            </p:cNvPr>
            <p:cNvSpPr/>
            <p:nvPr/>
          </p:nvSpPr>
          <p:spPr>
            <a:xfrm>
              <a:off x="3491880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2" name="正方形/長方形 441">
              <a:extLst>
                <a:ext uri="{FF2B5EF4-FFF2-40B4-BE49-F238E27FC236}">
                  <a16:creationId xmlns:a16="http://schemas.microsoft.com/office/drawing/2014/main" id="{DE9CEDD2-B8BE-4F29-B53B-FBDCFF8DB27D}"/>
                </a:ext>
              </a:extLst>
            </p:cNvPr>
            <p:cNvSpPr/>
            <p:nvPr/>
          </p:nvSpPr>
          <p:spPr>
            <a:xfrm>
              <a:off x="3707904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3" name="正方形/長方形 442">
              <a:extLst>
                <a:ext uri="{FF2B5EF4-FFF2-40B4-BE49-F238E27FC236}">
                  <a16:creationId xmlns:a16="http://schemas.microsoft.com/office/drawing/2014/main" id="{F25406DF-5D98-4DE6-BED7-720A5B60290F}"/>
                </a:ext>
              </a:extLst>
            </p:cNvPr>
            <p:cNvSpPr/>
            <p:nvPr/>
          </p:nvSpPr>
          <p:spPr>
            <a:xfrm>
              <a:off x="3923928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4" name="正方形/長方形 443">
              <a:extLst>
                <a:ext uri="{FF2B5EF4-FFF2-40B4-BE49-F238E27FC236}">
                  <a16:creationId xmlns:a16="http://schemas.microsoft.com/office/drawing/2014/main" id="{E7A374B1-4883-4236-B053-ED14709D56B9}"/>
                </a:ext>
              </a:extLst>
            </p:cNvPr>
            <p:cNvSpPr/>
            <p:nvPr/>
          </p:nvSpPr>
          <p:spPr>
            <a:xfrm>
              <a:off x="4139952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5" name="正方形/長方形 444">
              <a:extLst>
                <a:ext uri="{FF2B5EF4-FFF2-40B4-BE49-F238E27FC236}">
                  <a16:creationId xmlns:a16="http://schemas.microsoft.com/office/drawing/2014/main" id="{6B4F3DF6-4EC7-48AF-B4A6-1494F08BE996}"/>
                </a:ext>
              </a:extLst>
            </p:cNvPr>
            <p:cNvSpPr/>
            <p:nvPr/>
          </p:nvSpPr>
          <p:spPr>
            <a:xfrm>
              <a:off x="4355976" y="234888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6" name="正方形/長方形 445">
              <a:extLst>
                <a:ext uri="{FF2B5EF4-FFF2-40B4-BE49-F238E27FC236}">
                  <a16:creationId xmlns:a16="http://schemas.microsoft.com/office/drawing/2014/main" id="{481546EA-84E2-4804-B759-7A6E78E17F33}"/>
                </a:ext>
              </a:extLst>
            </p:cNvPr>
            <p:cNvSpPr/>
            <p:nvPr/>
          </p:nvSpPr>
          <p:spPr>
            <a:xfrm>
              <a:off x="284380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7" name="正方形/長方形 446">
              <a:extLst>
                <a:ext uri="{FF2B5EF4-FFF2-40B4-BE49-F238E27FC236}">
                  <a16:creationId xmlns:a16="http://schemas.microsoft.com/office/drawing/2014/main" id="{FBF64390-C1FF-4649-A672-B1FC225E30C2}"/>
                </a:ext>
              </a:extLst>
            </p:cNvPr>
            <p:cNvSpPr/>
            <p:nvPr/>
          </p:nvSpPr>
          <p:spPr>
            <a:xfrm>
              <a:off x="305983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8" name="正方形/長方形 447">
              <a:extLst>
                <a:ext uri="{FF2B5EF4-FFF2-40B4-BE49-F238E27FC236}">
                  <a16:creationId xmlns:a16="http://schemas.microsoft.com/office/drawing/2014/main" id="{CD059352-7537-441D-8C5A-9F7504973865}"/>
                </a:ext>
              </a:extLst>
            </p:cNvPr>
            <p:cNvSpPr/>
            <p:nvPr/>
          </p:nvSpPr>
          <p:spPr>
            <a:xfrm>
              <a:off x="327585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9" name="正方形/長方形 448">
              <a:extLst>
                <a:ext uri="{FF2B5EF4-FFF2-40B4-BE49-F238E27FC236}">
                  <a16:creationId xmlns:a16="http://schemas.microsoft.com/office/drawing/2014/main" id="{EEC6B5D8-820E-4E68-A80B-A6094EEA317E}"/>
                </a:ext>
              </a:extLst>
            </p:cNvPr>
            <p:cNvSpPr/>
            <p:nvPr/>
          </p:nvSpPr>
          <p:spPr>
            <a:xfrm>
              <a:off x="3491880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0" name="正方形/長方形 449">
              <a:extLst>
                <a:ext uri="{FF2B5EF4-FFF2-40B4-BE49-F238E27FC236}">
                  <a16:creationId xmlns:a16="http://schemas.microsoft.com/office/drawing/2014/main" id="{5B410853-50CB-4E20-84D3-1CD6B95DCDC3}"/>
                </a:ext>
              </a:extLst>
            </p:cNvPr>
            <p:cNvSpPr/>
            <p:nvPr/>
          </p:nvSpPr>
          <p:spPr>
            <a:xfrm>
              <a:off x="3707904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1" name="正方形/長方形 450">
              <a:extLst>
                <a:ext uri="{FF2B5EF4-FFF2-40B4-BE49-F238E27FC236}">
                  <a16:creationId xmlns:a16="http://schemas.microsoft.com/office/drawing/2014/main" id="{59DA8C65-051B-4E05-B377-7602D81CF9D5}"/>
                </a:ext>
              </a:extLst>
            </p:cNvPr>
            <p:cNvSpPr/>
            <p:nvPr/>
          </p:nvSpPr>
          <p:spPr>
            <a:xfrm>
              <a:off x="3923928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2" name="正方形/長方形 451">
              <a:extLst>
                <a:ext uri="{FF2B5EF4-FFF2-40B4-BE49-F238E27FC236}">
                  <a16:creationId xmlns:a16="http://schemas.microsoft.com/office/drawing/2014/main" id="{56A4FF3F-3563-4FB2-8A0B-55B34E7D9F36}"/>
                </a:ext>
              </a:extLst>
            </p:cNvPr>
            <p:cNvSpPr/>
            <p:nvPr/>
          </p:nvSpPr>
          <p:spPr>
            <a:xfrm>
              <a:off x="4139952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3" name="正方形/長方形 452">
              <a:extLst>
                <a:ext uri="{FF2B5EF4-FFF2-40B4-BE49-F238E27FC236}">
                  <a16:creationId xmlns:a16="http://schemas.microsoft.com/office/drawing/2014/main" id="{132B2B0D-9ADC-4C98-ABA1-77519842B22C}"/>
                </a:ext>
              </a:extLst>
            </p:cNvPr>
            <p:cNvSpPr/>
            <p:nvPr/>
          </p:nvSpPr>
          <p:spPr>
            <a:xfrm>
              <a:off x="4355976" y="2132856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4" name="正方形/長方形 453">
              <a:extLst>
                <a:ext uri="{FF2B5EF4-FFF2-40B4-BE49-F238E27FC236}">
                  <a16:creationId xmlns:a16="http://schemas.microsoft.com/office/drawing/2014/main" id="{479932A4-6B1B-4913-8B6F-9F6CB18D2F5F}"/>
                </a:ext>
              </a:extLst>
            </p:cNvPr>
            <p:cNvSpPr/>
            <p:nvPr/>
          </p:nvSpPr>
          <p:spPr>
            <a:xfrm>
              <a:off x="284380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5" name="正方形/長方形 454">
              <a:extLst>
                <a:ext uri="{FF2B5EF4-FFF2-40B4-BE49-F238E27FC236}">
                  <a16:creationId xmlns:a16="http://schemas.microsoft.com/office/drawing/2014/main" id="{2369185D-ADDC-4881-B1D9-8568027985A6}"/>
                </a:ext>
              </a:extLst>
            </p:cNvPr>
            <p:cNvSpPr/>
            <p:nvPr/>
          </p:nvSpPr>
          <p:spPr>
            <a:xfrm>
              <a:off x="305983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6" name="正方形/長方形 455">
              <a:extLst>
                <a:ext uri="{FF2B5EF4-FFF2-40B4-BE49-F238E27FC236}">
                  <a16:creationId xmlns:a16="http://schemas.microsoft.com/office/drawing/2014/main" id="{63065CC1-68C6-4700-A0BD-ABCF183676F1}"/>
                </a:ext>
              </a:extLst>
            </p:cNvPr>
            <p:cNvSpPr/>
            <p:nvPr/>
          </p:nvSpPr>
          <p:spPr>
            <a:xfrm>
              <a:off x="327585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7" name="正方形/長方形 456">
              <a:extLst>
                <a:ext uri="{FF2B5EF4-FFF2-40B4-BE49-F238E27FC236}">
                  <a16:creationId xmlns:a16="http://schemas.microsoft.com/office/drawing/2014/main" id="{1C3A9B96-446E-4CE5-AEB7-04167826E903}"/>
                </a:ext>
              </a:extLst>
            </p:cNvPr>
            <p:cNvSpPr/>
            <p:nvPr/>
          </p:nvSpPr>
          <p:spPr>
            <a:xfrm>
              <a:off x="3491880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8" name="正方形/長方形 457">
              <a:extLst>
                <a:ext uri="{FF2B5EF4-FFF2-40B4-BE49-F238E27FC236}">
                  <a16:creationId xmlns:a16="http://schemas.microsoft.com/office/drawing/2014/main" id="{FD77A054-24EE-4737-A428-80BE2141251F}"/>
                </a:ext>
              </a:extLst>
            </p:cNvPr>
            <p:cNvSpPr/>
            <p:nvPr/>
          </p:nvSpPr>
          <p:spPr>
            <a:xfrm>
              <a:off x="3707904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9" name="正方形/長方形 458">
              <a:extLst>
                <a:ext uri="{FF2B5EF4-FFF2-40B4-BE49-F238E27FC236}">
                  <a16:creationId xmlns:a16="http://schemas.microsoft.com/office/drawing/2014/main" id="{E7C9C982-882F-49A1-A95D-638CFF57C149}"/>
                </a:ext>
              </a:extLst>
            </p:cNvPr>
            <p:cNvSpPr/>
            <p:nvPr/>
          </p:nvSpPr>
          <p:spPr>
            <a:xfrm>
              <a:off x="3923928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0" name="正方形/長方形 459">
              <a:extLst>
                <a:ext uri="{FF2B5EF4-FFF2-40B4-BE49-F238E27FC236}">
                  <a16:creationId xmlns:a16="http://schemas.microsoft.com/office/drawing/2014/main" id="{21D4EC0E-5134-449E-8E2E-911A7DBF85FE}"/>
                </a:ext>
              </a:extLst>
            </p:cNvPr>
            <p:cNvSpPr/>
            <p:nvPr/>
          </p:nvSpPr>
          <p:spPr>
            <a:xfrm>
              <a:off x="4139952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1" name="正方形/長方形 460">
              <a:extLst>
                <a:ext uri="{FF2B5EF4-FFF2-40B4-BE49-F238E27FC236}">
                  <a16:creationId xmlns:a16="http://schemas.microsoft.com/office/drawing/2014/main" id="{B4140A27-3F84-48A3-A322-17D9DA06A169}"/>
                </a:ext>
              </a:extLst>
            </p:cNvPr>
            <p:cNvSpPr/>
            <p:nvPr/>
          </p:nvSpPr>
          <p:spPr>
            <a:xfrm>
              <a:off x="4355976" y="1916832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2" name="正方形/長方形 461">
              <a:extLst>
                <a:ext uri="{FF2B5EF4-FFF2-40B4-BE49-F238E27FC236}">
                  <a16:creationId xmlns:a16="http://schemas.microsoft.com/office/drawing/2014/main" id="{7914101D-F813-435B-A965-86B0250F47EF}"/>
                </a:ext>
              </a:extLst>
            </p:cNvPr>
            <p:cNvSpPr/>
            <p:nvPr/>
          </p:nvSpPr>
          <p:spPr>
            <a:xfrm>
              <a:off x="284380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3" name="正方形/長方形 462">
              <a:extLst>
                <a:ext uri="{FF2B5EF4-FFF2-40B4-BE49-F238E27FC236}">
                  <a16:creationId xmlns:a16="http://schemas.microsoft.com/office/drawing/2014/main" id="{AD74A6B4-420B-4DC3-ADBC-17A85EA81E58}"/>
                </a:ext>
              </a:extLst>
            </p:cNvPr>
            <p:cNvSpPr/>
            <p:nvPr/>
          </p:nvSpPr>
          <p:spPr>
            <a:xfrm>
              <a:off x="305983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4" name="正方形/長方形 463">
              <a:extLst>
                <a:ext uri="{FF2B5EF4-FFF2-40B4-BE49-F238E27FC236}">
                  <a16:creationId xmlns:a16="http://schemas.microsoft.com/office/drawing/2014/main" id="{59395064-5927-4CD9-9AEE-DF91DBD0E171}"/>
                </a:ext>
              </a:extLst>
            </p:cNvPr>
            <p:cNvSpPr/>
            <p:nvPr/>
          </p:nvSpPr>
          <p:spPr>
            <a:xfrm>
              <a:off x="327585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5" name="正方形/長方形 464">
              <a:extLst>
                <a:ext uri="{FF2B5EF4-FFF2-40B4-BE49-F238E27FC236}">
                  <a16:creationId xmlns:a16="http://schemas.microsoft.com/office/drawing/2014/main" id="{AB13032E-FCED-4544-B8A2-570BFCD16B8A}"/>
                </a:ext>
              </a:extLst>
            </p:cNvPr>
            <p:cNvSpPr/>
            <p:nvPr/>
          </p:nvSpPr>
          <p:spPr>
            <a:xfrm>
              <a:off x="3491880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6" name="正方形/長方形 465">
              <a:extLst>
                <a:ext uri="{FF2B5EF4-FFF2-40B4-BE49-F238E27FC236}">
                  <a16:creationId xmlns:a16="http://schemas.microsoft.com/office/drawing/2014/main" id="{F8B2F6F4-8B5F-42CD-A05A-BA53ABE0A209}"/>
                </a:ext>
              </a:extLst>
            </p:cNvPr>
            <p:cNvSpPr/>
            <p:nvPr/>
          </p:nvSpPr>
          <p:spPr>
            <a:xfrm>
              <a:off x="3707904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7" name="正方形/長方形 466">
              <a:extLst>
                <a:ext uri="{FF2B5EF4-FFF2-40B4-BE49-F238E27FC236}">
                  <a16:creationId xmlns:a16="http://schemas.microsoft.com/office/drawing/2014/main" id="{28DC48DE-F026-4C6B-AE47-E03A13255DD0}"/>
                </a:ext>
              </a:extLst>
            </p:cNvPr>
            <p:cNvSpPr/>
            <p:nvPr/>
          </p:nvSpPr>
          <p:spPr>
            <a:xfrm>
              <a:off x="3923928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8" name="正方形/長方形 467">
              <a:extLst>
                <a:ext uri="{FF2B5EF4-FFF2-40B4-BE49-F238E27FC236}">
                  <a16:creationId xmlns:a16="http://schemas.microsoft.com/office/drawing/2014/main" id="{43E6D7AE-B10C-4837-99A2-E03C8C6813F5}"/>
                </a:ext>
              </a:extLst>
            </p:cNvPr>
            <p:cNvSpPr/>
            <p:nvPr/>
          </p:nvSpPr>
          <p:spPr>
            <a:xfrm>
              <a:off x="4139952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9" name="正方形/長方形 468">
              <a:extLst>
                <a:ext uri="{FF2B5EF4-FFF2-40B4-BE49-F238E27FC236}">
                  <a16:creationId xmlns:a16="http://schemas.microsoft.com/office/drawing/2014/main" id="{5C321608-5665-4E0A-A883-29BEA19CDF30}"/>
                </a:ext>
              </a:extLst>
            </p:cNvPr>
            <p:cNvSpPr/>
            <p:nvPr/>
          </p:nvSpPr>
          <p:spPr>
            <a:xfrm>
              <a:off x="4355976" y="1700808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0" name="正方形/長方形 469">
              <a:extLst>
                <a:ext uri="{FF2B5EF4-FFF2-40B4-BE49-F238E27FC236}">
                  <a16:creationId xmlns:a16="http://schemas.microsoft.com/office/drawing/2014/main" id="{80A5F88C-5826-4A18-B914-EACCCBC18DCC}"/>
                </a:ext>
              </a:extLst>
            </p:cNvPr>
            <p:cNvSpPr/>
            <p:nvPr/>
          </p:nvSpPr>
          <p:spPr>
            <a:xfrm>
              <a:off x="284380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1" name="正方形/長方形 470">
              <a:extLst>
                <a:ext uri="{FF2B5EF4-FFF2-40B4-BE49-F238E27FC236}">
                  <a16:creationId xmlns:a16="http://schemas.microsoft.com/office/drawing/2014/main" id="{19C4A9C9-3381-468B-AD9B-5F7019D15658}"/>
                </a:ext>
              </a:extLst>
            </p:cNvPr>
            <p:cNvSpPr/>
            <p:nvPr/>
          </p:nvSpPr>
          <p:spPr>
            <a:xfrm>
              <a:off x="305983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2" name="正方形/長方形 471">
              <a:extLst>
                <a:ext uri="{FF2B5EF4-FFF2-40B4-BE49-F238E27FC236}">
                  <a16:creationId xmlns:a16="http://schemas.microsoft.com/office/drawing/2014/main" id="{3B35100C-9202-4C4E-9AF7-2ACE14ABC1A2}"/>
                </a:ext>
              </a:extLst>
            </p:cNvPr>
            <p:cNvSpPr/>
            <p:nvPr/>
          </p:nvSpPr>
          <p:spPr>
            <a:xfrm>
              <a:off x="327585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3" name="正方形/長方形 472">
              <a:extLst>
                <a:ext uri="{FF2B5EF4-FFF2-40B4-BE49-F238E27FC236}">
                  <a16:creationId xmlns:a16="http://schemas.microsoft.com/office/drawing/2014/main" id="{CC57FE88-A2EF-479E-A17A-C01534CB24D1}"/>
                </a:ext>
              </a:extLst>
            </p:cNvPr>
            <p:cNvSpPr/>
            <p:nvPr/>
          </p:nvSpPr>
          <p:spPr>
            <a:xfrm>
              <a:off x="3491880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4" name="正方形/長方形 473">
              <a:extLst>
                <a:ext uri="{FF2B5EF4-FFF2-40B4-BE49-F238E27FC236}">
                  <a16:creationId xmlns:a16="http://schemas.microsoft.com/office/drawing/2014/main" id="{3D5E568E-91C5-4A92-85AE-37981EA0C044}"/>
                </a:ext>
              </a:extLst>
            </p:cNvPr>
            <p:cNvSpPr/>
            <p:nvPr/>
          </p:nvSpPr>
          <p:spPr>
            <a:xfrm>
              <a:off x="3707904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5" name="正方形/長方形 474">
              <a:extLst>
                <a:ext uri="{FF2B5EF4-FFF2-40B4-BE49-F238E27FC236}">
                  <a16:creationId xmlns:a16="http://schemas.microsoft.com/office/drawing/2014/main" id="{83E9A22F-16C9-458C-8E93-DC80C5DC8F68}"/>
                </a:ext>
              </a:extLst>
            </p:cNvPr>
            <p:cNvSpPr/>
            <p:nvPr/>
          </p:nvSpPr>
          <p:spPr>
            <a:xfrm>
              <a:off x="3923928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6" name="正方形/長方形 475">
              <a:extLst>
                <a:ext uri="{FF2B5EF4-FFF2-40B4-BE49-F238E27FC236}">
                  <a16:creationId xmlns:a16="http://schemas.microsoft.com/office/drawing/2014/main" id="{EB499FBE-474E-4395-8872-A3D6D28D6D45}"/>
                </a:ext>
              </a:extLst>
            </p:cNvPr>
            <p:cNvSpPr/>
            <p:nvPr/>
          </p:nvSpPr>
          <p:spPr>
            <a:xfrm>
              <a:off x="4139952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7" name="正方形/長方形 476">
              <a:extLst>
                <a:ext uri="{FF2B5EF4-FFF2-40B4-BE49-F238E27FC236}">
                  <a16:creationId xmlns:a16="http://schemas.microsoft.com/office/drawing/2014/main" id="{6DFEE094-6F04-4DA8-8267-8991ACEB9E89}"/>
                </a:ext>
              </a:extLst>
            </p:cNvPr>
            <p:cNvSpPr/>
            <p:nvPr/>
          </p:nvSpPr>
          <p:spPr>
            <a:xfrm>
              <a:off x="4355976" y="1484784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8" name="正方形/長方形 477">
              <a:extLst>
                <a:ext uri="{FF2B5EF4-FFF2-40B4-BE49-F238E27FC236}">
                  <a16:creationId xmlns:a16="http://schemas.microsoft.com/office/drawing/2014/main" id="{D16D9ABC-1FF6-42B1-9DC4-1879BF06A82E}"/>
                </a:ext>
              </a:extLst>
            </p:cNvPr>
            <p:cNvSpPr/>
            <p:nvPr/>
          </p:nvSpPr>
          <p:spPr>
            <a:xfrm>
              <a:off x="284380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9" name="正方形/長方形 478">
              <a:extLst>
                <a:ext uri="{FF2B5EF4-FFF2-40B4-BE49-F238E27FC236}">
                  <a16:creationId xmlns:a16="http://schemas.microsoft.com/office/drawing/2014/main" id="{A33D1765-3EC0-4DA2-B42D-AC33BDB7D82B}"/>
                </a:ext>
              </a:extLst>
            </p:cNvPr>
            <p:cNvSpPr/>
            <p:nvPr/>
          </p:nvSpPr>
          <p:spPr>
            <a:xfrm>
              <a:off x="305983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0" name="正方形/長方形 479">
              <a:extLst>
                <a:ext uri="{FF2B5EF4-FFF2-40B4-BE49-F238E27FC236}">
                  <a16:creationId xmlns:a16="http://schemas.microsoft.com/office/drawing/2014/main" id="{263901BE-7269-4384-AEC7-25323F507E27}"/>
                </a:ext>
              </a:extLst>
            </p:cNvPr>
            <p:cNvSpPr/>
            <p:nvPr/>
          </p:nvSpPr>
          <p:spPr>
            <a:xfrm>
              <a:off x="327585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1" name="正方形/長方形 480">
              <a:extLst>
                <a:ext uri="{FF2B5EF4-FFF2-40B4-BE49-F238E27FC236}">
                  <a16:creationId xmlns:a16="http://schemas.microsoft.com/office/drawing/2014/main" id="{284E1998-8514-4486-9CC1-FEE789B3FA13}"/>
                </a:ext>
              </a:extLst>
            </p:cNvPr>
            <p:cNvSpPr/>
            <p:nvPr/>
          </p:nvSpPr>
          <p:spPr>
            <a:xfrm>
              <a:off x="3491880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2" name="正方形/長方形 481">
              <a:extLst>
                <a:ext uri="{FF2B5EF4-FFF2-40B4-BE49-F238E27FC236}">
                  <a16:creationId xmlns:a16="http://schemas.microsoft.com/office/drawing/2014/main" id="{6681DC08-2E8D-4FFA-B0DD-F6ADB1D5F7D8}"/>
                </a:ext>
              </a:extLst>
            </p:cNvPr>
            <p:cNvSpPr/>
            <p:nvPr/>
          </p:nvSpPr>
          <p:spPr>
            <a:xfrm>
              <a:off x="3707904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3" name="正方形/長方形 482">
              <a:extLst>
                <a:ext uri="{FF2B5EF4-FFF2-40B4-BE49-F238E27FC236}">
                  <a16:creationId xmlns:a16="http://schemas.microsoft.com/office/drawing/2014/main" id="{50D43271-C6B5-4FEC-87DF-788D84B4E7A4}"/>
                </a:ext>
              </a:extLst>
            </p:cNvPr>
            <p:cNvSpPr/>
            <p:nvPr/>
          </p:nvSpPr>
          <p:spPr>
            <a:xfrm>
              <a:off x="3923928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4" name="正方形/長方形 483">
              <a:extLst>
                <a:ext uri="{FF2B5EF4-FFF2-40B4-BE49-F238E27FC236}">
                  <a16:creationId xmlns:a16="http://schemas.microsoft.com/office/drawing/2014/main" id="{DBCFD584-E6E6-4215-845F-CFC9BA72359E}"/>
                </a:ext>
              </a:extLst>
            </p:cNvPr>
            <p:cNvSpPr/>
            <p:nvPr/>
          </p:nvSpPr>
          <p:spPr>
            <a:xfrm>
              <a:off x="4139952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5" name="正方形/長方形 484">
              <a:extLst>
                <a:ext uri="{FF2B5EF4-FFF2-40B4-BE49-F238E27FC236}">
                  <a16:creationId xmlns:a16="http://schemas.microsoft.com/office/drawing/2014/main" id="{A9381C52-16FE-484F-8E07-98C64EB7515A}"/>
                </a:ext>
              </a:extLst>
            </p:cNvPr>
            <p:cNvSpPr/>
            <p:nvPr/>
          </p:nvSpPr>
          <p:spPr>
            <a:xfrm>
              <a:off x="4355976" y="1268760"/>
              <a:ext cx="216024" cy="2160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293137E2-FAC2-4197-AD09-919FD4CFF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Multispectral photometric stereo</a:t>
            </a:r>
            <a:endParaRPr kumimoji="1" lang="ja-JP" altLang="en-US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DC03D46-866A-43D8-8622-4ADC314D0993}"/>
              </a:ext>
            </a:extLst>
          </p:cNvPr>
          <p:cNvGrpSpPr/>
          <p:nvPr/>
        </p:nvGrpSpPr>
        <p:grpSpPr>
          <a:xfrm>
            <a:off x="1907704" y="1484784"/>
            <a:ext cx="504056" cy="936104"/>
            <a:chOff x="1619672" y="1268760"/>
            <a:chExt cx="504056" cy="936104"/>
          </a:xfrm>
        </p:grpSpPr>
        <p:sp>
          <p:nvSpPr>
            <p:cNvPr id="5" name="円柱 4">
              <a:extLst>
                <a:ext uri="{FF2B5EF4-FFF2-40B4-BE49-F238E27FC236}">
                  <a16:creationId xmlns:a16="http://schemas.microsoft.com/office/drawing/2014/main" id="{E5129667-42BA-41B7-B007-2989C412D537}"/>
                </a:ext>
              </a:extLst>
            </p:cNvPr>
            <p:cNvSpPr/>
            <p:nvPr/>
          </p:nvSpPr>
          <p:spPr bwMode="auto">
            <a:xfrm>
              <a:off x="1691680" y="1916832"/>
              <a:ext cx="360040" cy="288032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" name="直方体 3">
              <a:extLst>
                <a:ext uri="{FF2B5EF4-FFF2-40B4-BE49-F238E27FC236}">
                  <a16:creationId xmlns:a16="http://schemas.microsoft.com/office/drawing/2014/main" id="{33DC769B-330E-4921-929A-651AFD25460B}"/>
                </a:ext>
              </a:extLst>
            </p:cNvPr>
            <p:cNvSpPr/>
            <p:nvPr/>
          </p:nvSpPr>
          <p:spPr bwMode="auto">
            <a:xfrm>
              <a:off x="1619672" y="1268760"/>
              <a:ext cx="504056" cy="792088"/>
            </a:xfrm>
            <a:prstGeom prst="cube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BD79C40-54D3-4DC6-B7EF-166379EE0B26}"/>
              </a:ext>
            </a:extLst>
          </p:cNvPr>
          <p:cNvGrpSpPr/>
          <p:nvPr/>
        </p:nvGrpSpPr>
        <p:grpSpPr>
          <a:xfrm rot="13064295">
            <a:off x="3063399" y="2082095"/>
            <a:ext cx="288032" cy="936104"/>
            <a:chOff x="3707904" y="1700808"/>
            <a:chExt cx="288032" cy="936104"/>
          </a:xfrm>
          <a:solidFill>
            <a:srgbClr val="0000FF"/>
          </a:solidFill>
        </p:grpSpPr>
        <p:sp>
          <p:nvSpPr>
            <p:cNvPr id="7" name="円柱 6">
              <a:extLst>
                <a:ext uri="{FF2B5EF4-FFF2-40B4-BE49-F238E27FC236}">
                  <a16:creationId xmlns:a16="http://schemas.microsoft.com/office/drawing/2014/main" id="{35840CAF-6FBD-4211-A8CC-BD77A58B0D08}"/>
                </a:ext>
              </a:extLst>
            </p:cNvPr>
            <p:cNvSpPr/>
            <p:nvPr/>
          </p:nvSpPr>
          <p:spPr bwMode="auto">
            <a:xfrm>
              <a:off x="3707904" y="1988840"/>
              <a:ext cx="288032" cy="648072"/>
            </a:xfrm>
            <a:prstGeom prst="can">
              <a:avLst>
                <a:gd name="adj" fmla="val 47475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5245DE96-B76B-4087-A747-2390079AE1D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1920" y="1700808"/>
              <a:ext cx="0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02B53ADE-E9C3-42EA-9338-77D575D3FD7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7904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2DD0E8F2-C09A-4F6A-B042-D0EBB8F3415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23928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1C1037E-62AA-4568-9536-8F8730515791}"/>
              </a:ext>
            </a:extLst>
          </p:cNvPr>
          <p:cNvGrpSpPr/>
          <p:nvPr/>
        </p:nvGrpSpPr>
        <p:grpSpPr>
          <a:xfrm rot="10425865">
            <a:off x="1457087" y="1794421"/>
            <a:ext cx="288032" cy="936104"/>
            <a:chOff x="3707904" y="1700808"/>
            <a:chExt cx="288032" cy="936104"/>
          </a:xfrm>
          <a:solidFill>
            <a:srgbClr val="00FF00"/>
          </a:solidFill>
        </p:grpSpPr>
        <p:sp>
          <p:nvSpPr>
            <p:cNvPr id="18" name="円柱 17">
              <a:extLst>
                <a:ext uri="{FF2B5EF4-FFF2-40B4-BE49-F238E27FC236}">
                  <a16:creationId xmlns:a16="http://schemas.microsoft.com/office/drawing/2014/main" id="{6AA3C7B3-CBC9-4098-B971-65DFD6314122}"/>
                </a:ext>
              </a:extLst>
            </p:cNvPr>
            <p:cNvSpPr/>
            <p:nvPr/>
          </p:nvSpPr>
          <p:spPr bwMode="auto">
            <a:xfrm>
              <a:off x="3707904" y="1988840"/>
              <a:ext cx="288032" cy="648072"/>
            </a:xfrm>
            <a:prstGeom prst="can">
              <a:avLst>
                <a:gd name="adj" fmla="val 47475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D477C644-42B6-4CB4-B60B-A6BBFC33381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1920" y="1700808"/>
              <a:ext cx="0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B60F3B09-CEC4-4A43-9434-BFCCB1F7120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7904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1AA67AF1-C0FC-4056-AA27-E794E1ED316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23928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7D6F7E4-B272-40BA-A9FA-D37C870EB167}"/>
              </a:ext>
            </a:extLst>
          </p:cNvPr>
          <p:cNvGrpSpPr/>
          <p:nvPr/>
        </p:nvGrpSpPr>
        <p:grpSpPr>
          <a:xfrm rot="7442872">
            <a:off x="616211" y="2453611"/>
            <a:ext cx="288032" cy="936104"/>
            <a:chOff x="3707904" y="1700808"/>
            <a:chExt cx="288032" cy="936104"/>
          </a:xfrm>
          <a:solidFill>
            <a:srgbClr val="FF0000"/>
          </a:solidFill>
        </p:grpSpPr>
        <p:sp>
          <p:nvSpPr>
            <p:cNvPr id="23" name="円柱 22">
              <a:extLst>
                <a:ext uri="{FF2B5EF4-FFF2-40B4-BE49-F238E27FC236}">
                  <a16:creationId xmlns:a16="http://schemas.microsoft.com/office/drawing/2014/main" id="{7A93FDED-6CF8-4DFA-8E81-9AEA85137820}"/>
                </a:ext>
              </a:extLst>
            </p:cNvPr>
            <p:cNvSpPr/>
            <p:nvPr/>
          </p:nvSpPr>
          <p:spPr bwMode="auto">
            <a:xfrm>
              <a:off x="3707904" y="1988840"/>
              <a:ext cx="288032" cy="648072"/>
            </a:xfrm>
            <a:prstGeom prst="can">
              <a:avLst>
                <a:gd name="adj" fmla="val 47475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1836D632-46B4-4F7B-8F12-2E174192A3E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1920" y="1700808"/>
              <a:ext cx="0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7CB44ABD-A03F-440E-8AA5-CE4AC30BB87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7904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6F42BADF-741F-48FE-875D-440BB70920D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23928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2" name="テキスト ボックス 221">
            <a:extLst>
              <a:ext uri="{FF2B5EF4-FFF2-40B4-BE49-F238E27FC236}">
                <a16:creationId xmlns:a16="http://schemas.microsoft.com/office/drawing/2014/main" id="{61AABF92-4E78-4111-8F91-C683B839ECBE}"/>
              </a:ext>
            </a:extLst>
          </p:cNvPr>
          <p:cNvSpPr txBox="1"/>
          <p:nvPr/>
        </p:nvSpPr>
        <p:spPr>
          <a:xfrm>
            <a:off x="5724128" y="429309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 multispectral image</a:t>
            </a:r>
            <a:endParaRPr kumimoji="1" lang="ja-JP" altLang="en-US" dirty="0"/>
          </a:p>
        </p:txBody>
      </p:sp>
      <p:sp>
        <p:nvSpPr>
          <p:cNvPr id="422" name="テキスト ボックス 421">
            <a:extLst>
              <a:ext uri="{FF2B5EF4-FFF2-40B4-BE49-F238E27FC236}">
                <a16:creationId xmlns:a16="http://schemas.microsoft.com/office/drawing/2014/main" id="{7807C82F-39E2-49B3-B47A-3C7AEE3DDE33}"/>
              </a:ext>
            </a:extLst>
          </p:cNvPr>
          <p:cNvSpPr txBox="1"/>
          <p:nvPr/>
        </p:nvSpPr>
        <p:spPr>
          <a:xfrm>
            <a:off x="3768779" y="62068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Our approach</a:t>
            </a:r>
            <a:endParaRPr kumimoji="1" lang="ja-JP" altLang="en-US" dirty="0"/>
          </a:p>
        </p:txBody>
      </p:sp>
      <p:sp>
        <p:nvSpPr>
          <p:cNvPr id="424" name="テキスト ボックス 423">
            <a:extLst>
              <a:ext uri="{FF2B5EF4-FFF2-40B4-BE49-F238E27FC236}">
                <a16:creationId xmlns:a16="http://schemas.microsoft.com/office/drawing/2014/main" id="{A78A834C-CE5A-4AB8-9532-EEC225244210}"/>
              </a:ext>
            </a:extLst>
          </p:cNvPr>
          <p:cNvSpPr txBox="1"/>
          <p:nvPr/>
        </p:nvSpPr>
        <p:spPr>
          <a:xfrm>
            <a:off x="3563888" y="479715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Robust to shadow</a:t>
            </a:r>
            <a:endParaRPr kumimoji="1" lang="ja-JP" altLang="en-US" dirty="0"/>
          </a:p>
        </p:txBody>
      </p:sp>
      <p:grpSp>
        <p:nvGrpSpPr>
          <p:cNvPr id="877" name="グループ化 876">
            <a:extLst>
              <a:ext uri="{FF2B5EF4-FFF2-40B4-BE49-F238E27FC236}">
                <a16:creationId xmlns:a16="http://schemas.microsoft.com/office/drawing/2014/main" id="{316767D3-59EC-411B-A249-E75311673D06}"/>
              </a:ext>
            </a:extLst>
          </p:cNvPr>
          <p:cNvGrpSpPr/>
          <p:nvPr/>
        </p:nvGrpSpPr>
        <p:grpSpPr>
          <a:xfrm rot="8711280">
            <a:off x="924313" y="2059633"/>
            <a:ext cx="288032" cy="936104"/>
            <a:chOff x="3707904" y="1700808"/>
            <a:chExt cx="288032" cy="936104"/>
          </a:xfrm>
          <a:solidFill>
            <a:srgbClr val="FFFF00"/>
          </a:solidFill>
        </p:grpSpPr>
        <p:sp>
          <p:nvSpPr>
            <p:cNvPr id="878" name="円柱 877">
              <a:extLst>
                <a:ext uri="{FF2B5EF4-FFF2-40B4-BE49-F238E27FC236}">
                  <a16:creationId xmlns:a16="http://schemas.microsoft.com/office/drawing/2014/main" id="{6F0DBEBA-BF12-4B8F-9B1B-01169A65B45E}"/>
                </a:ext>
              </a:extLst>
            </p:cNvPr>
            <p:cNvSpPr/>
            <p:nvPr/>
          </p:nvSpPr>
          <p:spPr bwMode="auto">
            <a:xfrm>
              <a:off x="3707904" y="1988840"/>
              <a:ext cx="288032" cy="648072"/>
            </a:xfrm>
            <a:prstGeom prst="can">
              <a:avLst>
                <a:gd name="adj" fmla="val 47475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879" name="直線コネクタ 878">
              <a:extLst>
                <a:ext uri="{FF2B5EF4-FFF2-40B4-BE49-F238E27FC236}">
                  <a16:creationId xmlns:a16="http://schemas.microsoft.com/office/drawing/2014/main" id="{1539AA02-9F70-4838-984D-F8477906AA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1920" y="1700808"/>
              <a:ext cx="0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0" name="直線コネクタ 879">
              <a:extLst>
                <a:ext uri="{FF2B5EF4-FFF2-40B4-BE49-F238E27FC236}">
                  <a16:creationId xmlns:a16="http://schemas.microsoft.com/office/drawing/2014/main" id="{BD9549C8-D5E9-49B7-B5B2-322C0E7CDE0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7904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1" name="直線コネクタ 880">
              <a:extLst>
                <a:ext uri="{FF2B5EF4-FFF2-40B4-BE49-F238E27FC236}">
                  <a16:creationId xmlns:a16="http://schemas.microsoft.com/office/drawing/2014/main" id="{417896A4-FAA1-41F0-AF78-406C68AE182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23928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82" name="グループ化 881">
            <a:extLst>
              <a:ext uri="{FF2B5EF4-FFF2-40B4-BE49-F238E27FC236}">
                <a16:creationId xmlns:a16="http://schemas.microsoft.com/office/drawing/2014/main" id="{1129DC9E-5027-445E-93C9-814A21960927}"/>
              </a:ext>
            </a:extLst>
          </p:cNvPr>
          <p:cNvGrpSpPr/>
          <p:nvPr/>
        </p:nvGrpSpPr>
        <p:grpSpPr>
          <a:xfrm rot="12079069">
            <a:off x="2609215" y="1794421"/>
            <a:ext cx="288032" cy="936104"/>
            <a:chOff x="3707904" y="1700808"/>
            <a:chExt cx="288032" cy="936104"/>
          </a:xfrm>
          <a:solidFill>
            <a:srgbClr val="00FFFF"/>
          </a:solidFill>
        </p:grpSpPr>
        <p:sp>
          <p:nvSpPr>
            <p:cNvPr id="883" name="円柱 882">
              <a:extLst>
                <a:ext uri="{FF2B5EF4-FFF2-40B4-BE49-F238E27FC236}">
                  <a16:creationId xmlns:a16="http://schemas.microsoft.com/office/drawing/2014/main" id="{54E5AE92-3C91-452B-87DB-38037979C090}"/>
                </a:ext>
              </a:extLst>
            </p:cNvPr>
            <p:cNvSpPr/>
            <p:nvPr/>
          </p:nvSpPr>
          <p:spPr bwMode="auto">
            <a:xfrm>
              <a:off x="3707904" y="1988840"/>
              <a:ext cx="288032" cy="648072"/>
            </a:xfrm>
            <a:prstGeom prst="can">
              <a:avLst>
                <a:gd name="adj" fmla="val 47475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884" name="直線コネクタ 883">
              <a:extLst>
                <a:ext uri="{FF2B5EF4-FFF2-40B4-BE49-F238E27FC236}">
                  <a16:creationId xmlns:a16="http://schemas.microsoft.com/office/drawing/2014/main" id="{40AC1EC4-2A20-460F-8B9F-6CAAD7E7898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1920" y="1700808"/>
              <a:ext cx="0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5" name="直線コネクタ 884">
              <a:extLst>
                <a:ext uri="{FF2B5EF4-FFF2-40B4-BE49-F238E27FC236}">
                  <a16:creationId xmlns:a16="http://schemas.microsoft.com/office/drawing/2014/main" id="{726A9C0D-3494-4470-83BD-8CFD6F5283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7904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6" name="直線コネクタ 885">
              <a:extLst>
                <a:ext uri="{FF2B5EF4-FFF2-40B4-BE49-F238E27FC236}">
                  <a16:creationId xmlns:a16="http://schemas.microsoft.com/office/drawing/2014/main" id="{148F4559-B7A4-418B-A29C-D1D1FEA271B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23928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87" name="グループ化 886">
            <a:extLst>
              <a:ext uri="{FF2B5EF4-FFF2-40B4-BE49-F238E27FC236}">
                <a16:creationId xmlns:a16="http://schemas.microsoft.com/office/drawing/2014/main" id="{ACF81567-88DF-43AE-BE3D-A5D79677DDB8}"/>
              </a:ext>
            </a:extLst>
          </p:cNvPr>
          <p:cNvGrpSpPr/>
          <p:nvPr/>
        </p:nvGrpSpPr>
        <p:grpSpPr>
          <a:xfrm rot="13922988">
            <a:off x="3429099" y="2448526"/>
            <a:ext cx="288032" cy="936104"/>
            <a:chOff x="3707904" y="1700808"/>
            <a:chExt cx="288032" cy="936104"/>
          </a:xfrm>
          <a:solidFill>
            <a:srgbClr val="FF00FF"/>
          </a:solidFill>
        </p:grpSpPr>
        <p:sp>
          <p:nvSpPr>
            <p:cNvPr id="888" name="円柱 887">
              <a:extLst>
                <a:ext uri="{FF2B5EF4-FFF2-40B4-BE49-F238E27FC236}">
                  <a16:creationId xmlns:a16="http://schemas.microsoft.com/office/drawing/2014/main" id="{F619322A-8073-4652-88DF-A45BC4C3BE9B}"/>
                </a:ext>
              </a:extLst>
            </p:cNvPr>
            <p:cNvSpPr/>
            <p:nvPr/>
          </p:nvSpPr>
          <p:spPr bwMode="auto">
            <a:xfrm>
              <a:off x="3707904" y="1988840"/>
              <a:ext cx="288032" cy="648072"/>
            </a:xfrm>
            <a:prstGeom prst="can">
              <a:avLst>
                <a:gd name="adj" fmla="val 47475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889" name="直線コネクタ 888">
              <a:extLst>
                <a:ext uri="{FF2B5EF4-FFF2-40B4-BE49-F238E27FC236}">
                  <a16:creationId xmlns:a16="http://schemas.microsoft.com/office/drawing/2014/main" id="{A536A14C-C3CD-485F-9C22-705592B7BE1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1920" y="1700808"/>
              <a:ext cx="0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0" name="直線コネクタ 889">
              <a:extLst>
                <a:ext uri="{FF2B5EF4-FFF2-40B4-BE49-F238E27FC236}">
                  <a16:creationId xmlns:a16="http://schemas.microsoft.com/office/drawing/2014/main" id="{A91BC576-7FA8-409F-B75C-D7C6D8F74DB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7904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1" name="直線コネクタ 890">
              <a:extLst>
                <a:ext uri="{FF2B5EF4-FFF2-40B4-BE49-F238E27FC236}">
                  <a16:creationId xmlns:a16="http://schemas.microsoft.com/office/drawing/2014/main" id="{126E2539-21FD-45E5-890A-77DB006071E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23928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92" name="グループ化 891">
            <a:extLst>
              <a:ext uri="{FF2B5EF4-FFF2-40B4-BE49-F238E27FC236}">
                <a16:creationId xmlns:a16="http://schemas.microsoft.com/office/drawing/2014/main" id="{2765802A-343F-45CB-9444-28B1BE54108A}"/>
              </a:ext>
            </a:extLst>
          </p:cNvPr>
          <p:cNvGrpSpPr/>
          <p:nvPr/>
        </p:nvGrpSpPr>
        <p:grpSpPr>
          <a:xfrm rot="6537597">
            <a:off x="525181" y="2952033"/>
            <a:ext cx="288032" cy="936104"/>
            <a:chOff x="3707904" y="1700808"/>
            <a:chExt cx="288032" cy="936104"/>
          </a:xfrm>
          <a:solidFill>
            <a:schemeClr val="bg1">
              <a:lumMod val="50000"/>
            </a:schemeClr>
          </a:solidFill>
        </p:grpSpPr>
        <p:sp>
          <p:nvSpPr>
            <p:cNvPr id="893" name="円柱 892">
              <a:extLst>
                <a:ext uri="{FF2B5EF4-FFF2-40B4-BE49-F238E27FC236}">
                  <a16:creationId xmlns:a16="http://schemas.microsoft.com/office/drawing/2014/main" id="{2CBBF3C2-63B8-469D-A86D-D8E1C4AE2A2E}"/>
                </a:ext>
              </a:extLst>
            </p:cNvPr>
            <p:cNvSpPr/>
            <p:nvPr/>
          </p:nvSpPr>
          <p:spPr bwMode="auto">
            <a:xfrm>
              <a:off x="3707904" y="1988840"/>
              <a:ext cx="288032" cy="648072"/>
            </a:xfrm>
            <a:prstGeom prst="can">
              <a:avLst>
                <a:gd name="adj" fmla="val 47475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894" name="直線コネクタ 893">
              <a:extLst>
                <a:ext uri="{FF2B5EF4-FFF2-40B4-BE49-F238E27FC236}">
                  <a16:creationId xmlns:a16="http://schemas.microsoft.com/office/drawing/2014/main" id="{9B29EAC2-8896-44A3-9306-ABE7A000D5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1920" y="1700808"/>
              <a:ext cx="0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5" name="直線コネクタ 894">
              <a:extLst>
                <a:ext uri="{FF2B5EF4-FFF2-40B4-BE49-F238E27FC236}">
                  <a16:creationId xmlns:a16="http://schemas.microsoft.com/office/drawing/2014/main" id="{81C77A35-6182-4AAD-B116-4DCFE4B951C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07904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6" name="直線コネクタ 895">
              <a:extLst>
                <a:ext uri="{FF2B5EF4-FFF2-40B4-BE49-F238E27FC236}">
                  <a16:creationId xmlns:a16="http://schemas.microsoft.com/office/drawing/2014/main" id="{999F9CAA-18C0-41B1-9D5D-D92577A6C93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23928" y="1700808"/>
              <a:ext cx="72008" cy="216024"/>
            </a:xfrm>
            <a:prstGeom prst="line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68778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Ambiguity of multispectral PS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32756"/>
            <a:ext cx="3600400" cy="27003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864096" cy="82038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052736"/>
            <a:ext cx="864096" cy="820388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4139952" y="1124744"/>
            <a:ext cx="731962" cy="721217"/>
            <a:chOff x="7405226" y="4192255"/>
            <a:chExt cx="1592456" cy="1569078"/>
          </a:xfrm>
        </p:grpSpPr>
        <p:sp>
          <p:nvSpPr>
            <p:cNvPr id="10" name="正方形/長方形 9"/>
            <p:cNvSpPr/>
            <p:nvPr/>
          </p:nvSpPr>
          <p:spPr>
            <a:xfrm>
              <a:off x="7405226" y="4192255"/>
              <a:ext cx="1592456" cy="156907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1" name="太陽 10"/>
            <p:cNvSpPr/>
            <p:nvPr/>
          </p:nvSpPr>
          <p:spPr>
            <a:xfrm>
              <a:off x="8088923" y="4273758"/>
              <a:ext cx="569528" cy="577831"/>
            </a:xfrm>
            <a:prstGeom prst="sun">
              <a:avLst/>
            </a:prstGeom>
            <a:solidFill>
              <a:srgbClr val="FFFF00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cxnSp>
          <p:nvCxnSpPr>
            <p:cNvPr id="12" name="直線矢印コネクタ 11"/>
            <p:cNvCxnSpPr/>
            <p:nvPr/>
          </p:nvCxnSpPr>
          <p:spPr>
            <a:xfrm flipH="1">
              <a:off x="7729070" y="4831721"/>
              <a:ext cx="456568" cy="66053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テキスト ボックス 12"/>
          <p:cNvSpPr txBox="1"/>
          <p:nvPr/>
        </p:nvSpPr>
        <p:spPr>
          <a:xfrm>
            <a:off x="1547664" y="184482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Albedo</a:t>
            </a:r>
            <a:endParaRPr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1520" y="1844824"/>
            <a:ext cx="1113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Intensity</a:t>
            </a:r>
            <a:endParaRPr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995936" y="184482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Light</a:t>
            </a:r>
            <a:endParaRPr lang="ja-JP" altLang="en-US" dirty="0"/>
          </a:p>
        </p:txBody>
      </p:sp>
      <p:sp>
        <p:nvSpPr>
          <p:cNvPr id="16" name="乗算 40"/>
          <p:cNvSpPr/>
          <p:nvPr/>
        </p:nvSpPr>
        <p:spPr>
          <a:xfrm>
            <a:off x="2483768" y="1340768"/>
            <a:ext cx="314525" cy="317783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8" name="等号 17"/>
          <p:cNvSpPr/>
          <p:nvPr/>
        </p:nvSpPr>
        <p:spPr>
          <a:xfrm>
            <a:off x="1187624" y="1340768"/>
            <a:ext cx="273902" cy="318407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schemeClr val="tx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987824" y="184482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Normal</a:t>
            </a:r>
            <a:endParaRPr lang="ja-JP" altLang="en-US" dirty="0"/>
          </a:p>
        </p:txBody>
      </p:sp>
      <p:grpSp>
        <p:nvGrpSpPr>
          <p:cNvPr id="20" name="グループ化 19"/>
          <p:cNvGrpSpPr/>
          <p:nvPr/>
        </p:nvGrpSpPr>
        <p:grpSpPr>
          <a:xfrm>
            <a:off x="2843808" y="1124744"/>
            <a:ext cx="911636" cy="794211"/>
            <a:chOff x="5382410" y="5151842"/>
            <a:chExt cx="1218317" cy="1061389"/>
          </a:xfrm>
        </p:grpSpPr>
        <p:sp>
          <p:nvSpPr>
            <p:cNvPr id="21" name="正方形/長方形 20"/>
            <p:cNvSpPr/>
            <p:nvPr/>
          </p:nvSpPr>
          <p:spPr>
            <a:xfrm>
              <a:off x="5386014" y="5151842"/>
              <a:ext cx="1197112" cy="9060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2" name="円弧 21"/>
            <p:cNvSpPr/>
            <p:nvPr/>
          </p:nvSpPr>
          <p:spPr>
            <a:xfrm>
              <a:off x="5703120" y="5638690"/>
              <a:ext cx="574541" cy="574541"/>
            </a:xfrm>
            <a:prstGeom prst="arc">
              <a:avLst>
                <a:gd name="adj1" fmla="val 10914166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cxnSp>
          <p:nvCxnSpPr>
            <p:cNvPr id="23" name="直線矢印コネクタ 22"/>
            <p:cNvCxnSpPr/>
            <p:nvPr/>
          </p:nvCxnSpPr>
          <p:spPr>
            <a:xfrm flipV="1">
              <a:off x="5990390" y="5289952"/>
              <a:ext cx="0" cy="348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/>
            <p:cNvCxnSpPr/>
            <p:nvPr/>
          </p:nvCxnSpPr>
          <p:spPr>
            <a:xfrm rot="2700000" flipV="1">
              <a:off x="6342313" y="5436774"/>
              <a:ext cx="0" cy="348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 rot="1800000" flipV="1">
              <a:off x="6178342" y="5332540"/>
              <a:ext cx="0" cy="348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/>
            <p:cNvCxnSpPr/>
            <p:nvPr/>
          </p:nvCxnSpPr>
          <p:spPr>
            <a:xfrm rot="4500000" flipV="1">
              <a:off x="6426358" y="5613684"/>
              <a:ext cx="0" cy="348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/>
            <p:cNvCxnSpPr/>
            <p:nvPr/>
          </p:nvCxnSpPr>
          <p:spPr>
            <a:xfrm rot="19800000" flipV="1">
              <a:off x="5822067" y="5330995"/>
              <a:ext cx="0" cy="348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/>
            <p:cNvCxnSpPr/>
            <p:nvPr/>
          </p:nvCxnSpPr>
          <p:spPr>
            <a:xfrm rot="18900000" flipV="1">
              <a:off x="5664159" y="5439698"/>
              <a:ext cx="0" cy="348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/>
            <p:cNvCxnSpPr/>
            <p:nvPr/>
          </p:nvCxnSpPr>
          <p:spPr>
            <a:xfrm rot="17100000" flipV="1">
              <a:off x="5556780" y="5613685"/>
              <a:ext cx="0" cy="348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乗算 40"/>
          <p:cNvSpPr/>
          <p:nvPr/>
        </p:nvSpPr>
        <p:spPr>
          <a:xfrm>
            <a:off x="3779912" y="1340768"/>
            <a:ext cx="314525" cy="317783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31" name="正方形/長方形 30"/>
          <p:cNvSpPr/>
          <p:nvPr/>
        </p:nvSpPr>
        <p:spPr bwMode="auto">
          <a:xfrm>
            <a:off x="251520" y="2204864"/>
            <a:ext cx="504056" cy="86409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rPr>
              <a:t>1</a:t>
            </a: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33" name="直線コネクタ 32"/>
          <p:cNvCxnSpPr/>
          <p:nvPr/>
        </p:nvCxnSpPr>
        <p:spPr bwMode="auto">
          <a:xfrm>
            <a:off x="827584" y="2636912"/>
            <a:ext cx="2160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直線コネクタ 35"/>
          <p:cNvCxnSpPr/>
          <p:nvPr/>
        </p:nvCxnSpPr>
        <p:spPr bwMode="auto">
          <a:xfrm>
            <a:off x="827584" y="2708920"/>
            <a:ext cx="2160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正方形/長方形 36"/>
          <p:cNvSpPr/>
          <p:nvPr/>
        </p:nvSpPr>
        <p:spPr bwMode="auto">
          <a:xfrm>
            <a:off x="1115616" y="2204864"/>
            <a:ext cx="504056" cy="86409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rPr>
              <a:t>2</a:t>
            </a: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38" name="直線コネクタ 37"/>
          <p:cNvCxnSpPr/>
          <p:nvPr/>
        </p:nvCxnSpPr>
        <p:spPr bwMode="auto">
          <a:xfrm>
            <a:off x="1691680" y="2492896"/>
            <a:ext cx="216024" cy="2160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直線コネクタ 40"/>
          <p:cNvCxnSpPr/>
          <p:nvPr/>
        </p:nvCxnSpPr>
        <p:spPr bwMode="auto">
          <a:xfrm flipH="1">
            <a:off x="1691680" y="2492896"/>
            <a:ext cx="216024" cy="2160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正方形/長方形 43"/>
          <p:cNvSpPr/>
          <p:nvPr/>
        </p:nvSpPr>
        <p:spPr bwMode="auto">
          <a:xfrm>
            <a:off x="1979712" y="2204864"/>
            <a:ext cx="3240360" cy="864096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46" name="直線コネクタ 45"/>
          <p:cNvCxnSpPr/>
          <p:nvPr/>
        </p:nvCxnSpPr>
        <p:spPr bwMode="auto">
          <a:xfrm>
            <a:off x="2123728" y="2636912"/>
            <a:ext cx="28803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テキスト ボックス 46"/>
          <p:cNvSpPr txBox="1"/>
          <p:nvPr/>
        </p:nvSpPr>
        <p:spPr>
          <a:xfrm>
            <a:off x="2123728" y="227687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1</a:t>
            </a:r>
            <a:endParaRPr kumimoji="1" lang="ja-JP" altLang="en-US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123728" y="26369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2</a:t>
            </a:r>
            <a:endParaRPr kumimoji="1" lang="ja-JP" altLang="en-US"/>
          </a:p>
        </p:txBody>
      </p:sp>
      <p:cxnSp>
        <p:nvCxnSpPr>
          <p:cNvPr id="50" name="直線コネクタ 49"/>
          <p:cNvCxnSpPr/>
          <p:nvPr/>
        </p:nvCxnSpPr>
        <p:spPr bwMode="auto">
          <a:xfrm>
            <a:off x="2627784" y="2996952"/>
            <a:ext cx="43204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直線矢印コネクタ 51"/>
          <p:cNvCxnSpPr/>
          <p:nvPr/>
        </p:nvCxnSpPr>
        <p:spPr bwMode="auto">
          <a:xfrm flipV="1">
            <a:off x="2843808" y="2564904"/>
            <a:ext cx="0" cy="4320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直線矢印コネクタ 52"/>
          <p:cNvCxnSpPr/>
          <p:nvPr/>
        </p:nvCxnSpPr>
        <p:spPr bwMode="auto">
          <a:xfrm flipH="1">
            <a:off x="3491880" y="2492896"/>
            <a:ext cx="504056" cy="21602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8" name="太陽 57"/>
          <p:cNvSpPr/>
          <p:nvPr/>
        </p:nvSpPr>
        <p:spPr bwMode="auto">
          <a:xfrm>
            <a:off x="3995936" y="2276872"/>
            <a:ext cx="288032" cy="288032"/>
          </a:xfrm>
          <a:prstGeom prst="sun">
            <a:avLst/>
          </a:prstGeom>
          <a:solidFill>
            <a:srgbClr val="FF99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64" name="直線コネクタ 63"/>
          <p:cNvCxnSpPr/>
          <p:nvPr/>
        </p:nvCxnSpPr>
        <p:spPr bwMode="auto">
          <a:xfrm flipV="1">
            <a:off x="2843808" y="2708920"/>
            <a:ext cx="648072" cy="28803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フリーフォーム 66"/>
          <p:cNvSpPr/>
          <p:nvPr/>
        </p:nvSpPr>
        <p:spPr bwMode="auto">
          <a:xfrm>
            <a:off x="2835494" y="2684803"/>
            <a:ext cx="299405" cy="170976"/>
          </a:xfrm>
          <a:custGeom>
            <a:avLst/>
            <a:gdLst>
              <a:gd name="connsiteX0" fmla="*/ 0 w 299405"/>
              <a:gd name="connsiteY0" fmla="*/ 1044 h 170976"/>
              <a:gd name="connsiteX1" fmla="*/ 169932 w 299405"/>
              <a:gd name="connsiteY1" fmla="*/ 25320 h 170976"/>
              <a:gd name="connsiteX2" fmla="*/ 299405 w 299405"/>
              <a:gd name="connsiteY2" fmla="*/ 170976 h 17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405" h="170976">
                <a:moveTo>
                  <a:pt x="0" y="1044"/>
                </a:moveTo>
                <a:cubicBezTo>
                  <a:pt x="60015" y="-979"/>
                  <a:pt x="120031" y="-3002"/>
                  <a:pt x="169932" y="25320"/>
                </a:cubicBezTo>
                <a:cubicBezTo>
                  <a:pt x="219833" y="53642"/>
                  <a:pt x="259619" y="112309"/>
                  <a:pt x="299405" y="170976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2987824" y="242088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60°</a:t>
            </a:r>
            <a:endParaRPr kumimoji="1" lang="ja-JP" altLang="en-US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4283968" y="24208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cos60°</a:t>
            </a:r>
            <a:endParaRPr kumimoji="1" lang="ja-JP" altLang="en-US"/>
          </a:p>
        </p:txBody>
      </p:sp>
      <p:sp>
        <p:nvSpPr>
          <p:cNvPr id="70" name="正方形/長方形 69"/>
          <p:cNvSpPr/>
          <p:nvPr/>
        </p:nvSpPr>
        <p:spPr bwMode="auto">
          <a:xfrm>
            <a:off x="251520" y="3140968"/>
            <a:ext cx="504056" cy="108012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rPr>
              <a:t>1</a:t>
            </a: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71" name="直線コネクタ 70"/>
          <p:cNvCxnSpPr/>
          <p:nvPr/>
        </p:nvCxnSpPr>
        <p:spPr bwMode="auto">
          <a:xfrm>
            <a:off x="827584" y="3645024"/>
            <a:ext cx="2160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直線コネクタ 71"/>
          <p:cNvCxnSpPr/>
          <p:nvPr/>
        </p:nvCxnSpPr>
        <p:spPr bwMode="auto">
          <a:xfrm>
            <a:off x="827584" y="3717032"/>
            <a:ext cx="2160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正方形/長方形 72"/>
          <p:cNvSpPr/>
          <p:nvPr/>
        </p:nvSpPr>
        <p:spPr bwMode="auto">
          <a:xfrm>
            <a:off x="1115616" y="3140968"/>
            <a:ext cx="504056" cy="108012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rPr>
              <a:t>1</a:t>
            </a: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74" name="直線コネクタ 73"/>
          <p:cNvCxnSpPr/>
          <p:nvPr/>
        </p:nvCxnSpPr>
        <p:spPr bwMode="auto">
          <a:xfrm>
            <a:off x="1691680" y="3573016"/>
            <a:ext cx="216024" cy="2160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直線コネクタ 74"/>
          <p:cNvCxnSpPr/>
          <p:nvPr/>
        </p:nvCxnSpPr>
        <p:spPr bwMode="auto">
          <a:xfrm flipH="1">
            <a:off x="1691680" y="3573016"/>
            <a:ext cx="216024" cy="2160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正方形/長方形 75"/>
          <p:cNvSpPr/>
          <p:nvPr/>
        </p:nvSpPr>
        <p:spPr bwMode="auto">
          <a:xfrm>
            <a:off x="1979712" y="3140968"/>
            <a:ext cx="3240360" cy="108012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2123728" y="34290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/>
              <a:t>1</a:t>
            </a:r>
            <a:endParaRPr kumimoji="1" lang="ja-JP" altLang="en-US" sz="2400"/>
          </a:p>
        </p:txBody>
      </p:sp>
      <p:cxnSp>
        <p:nvCxnSpPr>
          <p:cNvPr id="80" name="直線コネクタ 79"/>
          <p:cNvCxnSpPr/>
          <p:nvPr/>
        </p:nvCxnSpPr>
        <p:spPr bwMode="auto">
          <a:xfrm>
            <a:off x="2771800" y="3717032"/>
            <a:ext cx="144016" cy="43204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直線矢印コネクタ 80"/>
          <p:cNvCxnSpPr/>
          <p:nvPr/>
        </p:nvCxnSpPr>
        <p:spPr bwMode="auto">
          <a:xfrm flipV="1">
            <a:off x="2843808" y="3717032"/>
            <a:ext cx="504056" cy="21602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2" name="直線矢印コネクタ 81"/>
          <p:cNvCxnSpPr/>
          <p:nvPr/>
        </p:nvCxnSpPr>
        <p:spPr bwMode="auto">
          <a:xfrm flipH="1">
            <a:off x="3491880" y="3429000"/>
            <a:ext cx="504056" cy="21602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3" name="太陽 82"/>
          <p:cNvSpPr/>
          <p:nvPr/>
        </p:nvSpPr>
        <p:spPr bwMode="auto">
          <a:xfrm>
            <a:off x="3995936" y="3212976"/>
            <a:ext cx="288032" cy="288032"/>
          </a:xfrm>
          <a:prstGeom prst="sun">
            <a:avLst/>
          </a:prstGeom>
          <a:solidFill>
            <a:srgbClr val="FF99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3131840" y="328498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0°</a:t>
            </a:r>
            <a:endParaRPr kumimoji="1" lang="ja-JP" altLang="en-US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4283968" y="349171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cos0°</a:t>
            </a:r>
            <a:endParaRPr kumimoji="1" lang="ja-JP" altLang="en-US"/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2129189" y="4653136"/>
            <a:ext cx="489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Solvable if the object is white </a:t>
            </a:r>
            <a:r>
              <a:rPr lang="en-US" altLang="ja-JP" dirty="0"/>
              <a:t>(uniform albedo)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2281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7 equations, 9 unknowns</a:t>
            </a:r>
            <a:endParaRPr kumimoji="1" lang="ja-JP" altLang="en-US" dirty="0"/>
          </a:p>
        </p:txBody>
      </p:sp>
      <p:grpSp>
        <p:nvGrpSpPr>
          <p:cNvPr id="100" name="グループ化 99"/>
          <p:cNvGrpSpPr/>
          <p:nvPr/>
        </p:nvGrpSpPr>
        <p:grpSpPr>
          <a:xfrm>
            <a:off x="6874268" y="585265"/>
            <a:ext cx="924221" cy="910654"/>
            <a:chOff x="7405226" y="4192255"/>
            <a:chExt cx="1592456" cy="1569078"/>
          </a:xfrm>
        </p:grpSpPr>
        <p:sp>
          <p:nvSpPr>
            <p:cNvPr id="101" name="正方形/長方形 100"/>
            <p:cNvSpPr/>
            <p:nvPr/>
          </p:nvSpPr>
          <p:spPr>
            <a:xfrm>
              <a:off x="7405226" y="4192255"/>
              <a:ext cx="1592456" cy="156907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02" name="太陽 101"/>
            <p:cNvSpPr/>
            <p:nvPr/>
          </p:nvSpPr>
          <p:spPr>
            <a:xfrm>
              <a:off x="8088923" y="4273758"/>
              <a:ext cx="569528" cy="577831"/>
            </a:xfrm>
            <a:prstGeom prst="sun">
              <a:avLst/>
            </a:prstGeom>
            <a:solidFill>
              <a:srgbClr val="FFFF00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cxnSp>
          <p:nvCxnSpPr>
            <p:cNvPr id="103" name="直線矢印コネクタ 102"/>
            <p:cNvCxnSpPr/>
            <p:nvPr/>
          </p:nvCxnSpPr>
          <p:spPr>
            <a:xfrm flipH="1">
              <a:off x="7729070" y="4831721"/>
              <a:ext cx="456568" cy="66053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テキスト ボックス 113"/>
          <p:cNvSpPr txBox="1"/>
          <p:nvPr/>
        </p:nvSpPr>
        <p:spPr>
          <a:xfrm>
            <a:off x="3715330" y="1513214"/>
            <a:ext cx="92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Albedo</a:t>
            </a:r>
            <a:endParaRPr lang="ja-JP" altLang="en-US" dirty="0"/>
          </a:p>
        </p:txBody>
      </p:sp>
      <p:sp>
        <p:nvSpPr>
          <p:cNvPr id="115" name="テキスト ボックス 114"/>
          <p:cNvSpPr txBox="1"/>
          <p:nvPr/>
        </p:nvSpPr>
        <p:spPr>
          <a:xfrm>
            <a:off x="1291683" y="1513045"/>
            <a:ext cx="1113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Intensity</a:t>
            </a:r>
            <a:endParaRPr lang="ja-JP" altLang="en-US" dirty="0"/>
          </a:p>
        </p:txBody>
      </p:sp>
      <p:sp>
        <p:nvSpPr>
          <p:cNvPr id="116" name="テキスト ボックス 115"/>
          <p:cNvSpPr txBox="1"/>
          <p:nvPr/>
        </p:nvSpPr>
        <p:spPr>
          <a:xfrm>
            <a:off x="6782380" y="151304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Light</a:t>
            </a:r>
            <a:endParaRPr lang="ja-JP" altLang="en-US" dirty="0"/>
          </a:p>
        </p:txBody>
      </p:sp>
      <p:sp>
        <p:nvSpPr>
          <p:cNvPr id="117" name="乗算 137"/>
          <p:cNvSpPr/>
          <p:nvPr/>
        </p:nvSpPr>
        <p:spPr>
          <a:xfrm>
            <a:off x="4720120" y="844683"/>
            <a:ext cx="424177" cy="403977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18" name="乗算 138"/>
          <p:cNvSpPr/>
          <p:nvPr/>
        </p:nvSpPr>
        <p:spPr>
          <a:xfrm>
            <a:off x="6428389" y="860891"/>
            <a:ext cx="424177" cy="403977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19" name="等号 118"/>
          <p:cNvSpPr/>
          <p:nvPr/>
        </p:nvSpPr>
        <p:spPr>
          <a:xfrm>
            <a:off x="2723002" y="844059"/>
            <a:ext cx="561934" cy="437642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schemeClr val="tx1"/>
              </a:solidFill>
            </a:endParaRPr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5495605" y="151304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Normal</a:t>
            </a:r>
            <a:endParaRPr lang="ja-JP" altLang="en-US" dirty="0"/>
          </a:p>
        </p:txBody>
      </p:sp>
      <p:grpSp>
        <p:nvGrpSpPr>
          <p:cNvPr id="121" name="グループ化 120"/>
          <p:cNvGrpSpPr/>
          <p:nvPr/>
        </p:nvGrpSpPr>
        <p:grpSpPr>
          <a:xfrm>
            <a:off x="5209612" y="584279"/>
            <a:ext cx="1218317" cy="1061389"/>
            <a:chOff x="5382410" y="5151842"/>
            <a:chExt cx="1218317" cy="1061389"/>
          </a:xfrm>
        </p:grpSpPr>
        <p:sp>
          <p:nvSpPr>
            <p:cNvPr id="122" name="正方形/長方形 121"/>
            <p:cNvSpPr/>
            <p:nvPr/>
          </p:nvSpPr>
          <p:spPr>
            <a:xfrm>
              <a:off x="5386014" y="5151842"/>
              <a:ext cx="1197112" cy="9060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23" name="円弧 122"/>
            <p:cNvSpPr/>
            <p:nvPr/>
          </p:nvSpPr>
          <p:spPr>
            <a:xfrm>
              <a:off x="5703120" y="5638690"/>
              <a:ext cx="574541" cy="574541"/>
            </a:xfrm>
            <a:prstGeom prst="arc">
              <a:avLst>
                <a:gd name="adj1" fmla="val 10914166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cxnSp>
          <p:nvCxnSpPr>
            <p:cNvPr id="124" name="直線矢印コネクタ 123"/>
            <p:cNvCxnSpPr/>
            <p:nvPr/>
          </p:nvCxnSpPr>
          <p:spPr>
            <a:xfrm flipV="1">
              <a:off x="5990390" y="5289952"/>
              <a:ext cx="0" cy="348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矢印コネクタ 124"/>
            <p:cNvCxnSpPr/>
            <p:nvPr/>
          </p:nvCxnSpPr>
          <p:spPr>
            <a:xfrm rot="2700000" flipV="1">
              <a:off x="6342313" y="5436774"/>
              <a:ext cx="0" cy="348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矢印コネクタ 125"/>
            <p:cNvCxnSpPr/>
            <p:nvPr/>
          </p:nvCxnSpPr>
          <p:spPr>
            <a:xfrm rot="1800000" flipV="1">
              <a:off x="6178342" y="5332540"/>
              <a:ext cx="0" cy="348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矢印コネクタ 126"/>
            <p:cNvCxnSpPr/>
            <p:nvPr/>
          </p:nvCxnSpPr>
          <p:spPr>
            <a:xfrm rot="4500000" flipV="1">
              <a:off x="6426358" y="5613684"/>
              <a:ext cx="0" cy="348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矢印コネクタ 127"/>
            <p:cNvCxnSpPr/>
            <p:nvPr/>
          </p:nvCxnSpPr>
          <p:spPr>
            <a:xfrm rot="19800000" flipV="1">
              <a:off x="5822067" y="5330995"/>
              <a:ext cx="0" cy="348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矢印コネクタ 128"/>
            <p:cNvCxnSpPr/>
            <p:nvPr/>
          </p:nvCxnSpPr>
          <p:spPr>
            <a:xfrm rot="18900000" flipV="1">
              <a:off x="5664159" y="5439698"/>
              <a:ext cx="0" cy="348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矢印コネクタ 129"/>
            <p:cNvCxnSpPr/>
            <p:nvPr/>
          </p:nvCxnSpPr>
          <p:spPr>
            <a:xfrm rot="17100000" flipV="1">
              <a:off x="5556780" y="5613685"/>
              <a:ext cx="0" cy="348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1" name="図 1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050" y="548680"/>
            <a:ext cx="964365" cy="964365"/>
          </a:xfrm>
          <a:prstGeom prst="rect">
            <a:avLst/>
          </a:prstGeom>
        </p:spPr>
      </p:pic>
      <p:pic>
        <p:nvPicPr>
          <p:cNvPr id="132" name="図 1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07" y="589267"/>
            <a:ext cx="943845" cy="943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テキスト ボックス 132"/>
              <p:cNvSpPr txBox="1"/>
              <p:nvPr/>
            </p:nvSpPr>
            <p:spPr>
              <a:xfrm>
                <a:off x="971600" y="1916832"/>
                <a:ext cx="35323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/>
                            </a:rPr>
                            <m:t>max</m:t>
                          </m:r>
                        </m:fName>
                        <m:e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(</m:t>
                          </m:r>
                          <m:r>
                            <a:rPr kumimoji="1" lang="en-US" altLang="ja-JP" sz="2800" b="1" i="0" smtClean="0">
                              <a:latin typeface="Cambria Math"/>
                            </a:rPr>
                            <m:t>𝐧</m:t>
                          </m:r>
                          <m:r>
                            <a:rPr lang="en-US" altLang="ja-JP" sz="2800" b="1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ja-JP" sz="28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800" b="1" i="0" smtClean="0">
                                  <a:latin typeface="Cambria Math"/>
                                  <a:ea typeface="Cambria Math"/>
                                </a:rPr>
                                <m:t>𝐥</m:t>
                              </m:r>
                            </m:e>
                            <m:sub>
                              <m:r>
                                <a:rPr lang="en-US" altLang="ja-JP" sz="2800" b="0" i="0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sz="2800" b="0" i="1" smtClean="0">
                              <a:latin typeface="Cambria Math"/>
                              <a:ea typeface="Cambria Math"/>
                            </a:rPr>
                            <m:t>,0</m:t>
                          </m:r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33" name="テキスト ボックス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1916832"/>
                <a:ext cx="353231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テキスト ボックス 133"/>
              <p:cNvSpPr txBox="1"/>
              <p:nvPr/>
            </p:nvSpPr>
            <p:spPr>
              <a:xfrm>
                <a:off x="971600" y="2431471"/>
                <a:ext cx="34914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func>
                        <m:func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/>
                            </a:rPr>
                            <m:t>max</m:t>
                          </m:r>
                        </m:fName>
                        <m:e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(</m:t>
                          </m:r>
                          <m:r>
                            <a:rPr kumimoji="1" lang="en-US" altLang="ja-JP" sz="2800" b="1" i="0" smtClean="0">
                              <a:latin typeface="Cambria Math"/>
                            </a:rPr>
                            <m:t>𝐧</m:t>
                          </m:r>
                          <m:r>
                            <a:rPr lang="en-US" altLang="ja-JP" sz="2800" b="1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ja-JP" sz="28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800" b="1" i="0" smtClean="0">
                                  <a:latin typeface="Cambria Math"/>
                                  <a:ea typeface="Cambria Math"/>
                                </a:rPr>
                                <m:t>𝐥</m:t>
                              </m:r>
                            </m:e>
                            <m:sub>
                              <m:r>
                                <a:rPr lang="en-US" altLang="ja-JP" sz="2800" b="0" i="0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sz="2800" b="0" i="1" smtClean="0">
                              <a:latin typeface="Cambria Math"/>
                              <a:ea typeface="Cambria Math"/>
                            </a:rPr>
                            <m:t>,0</m:t>
                          </m:r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34" name="テキスト ボックス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2431471"/>
                <a:ext cx="3491469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テキスト ボックス 134"/>
              <p:cNvSpPr txBox="1"/>
              <p:nvPr/>
            </p:nvSpPr>
            <p:spPr>
              <a:xfrm>
                <a:off x="971600" y="3617410"/>
                <a:ext cx="36367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6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6</m:t>
                          </m:r>
                        </m:sub>
                      </m:sSub>
                      <m:func>
                        <m:func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/>
                            </a:rPr>
                            <m:t>max</m:t>
                          </m:r>
                        </m:fName>
                        <m:e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(</m:t>
                          </m:r>
                          <m:r>
                            <a:rPr kumimoji="1" lang="en-US" altLang="ja-JP" sz="2800" b="1" i="0" smtClean="0">
                              <a:latin typeface="Cambria Math"/>
                            </a:rPr>
                            <m:t>𝐧</m:t>
                          </m:r>
                          <m:r>
                            <a:rPr lang="en-US" altLang="ja-JP" sz="2800" b="1" i="1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ja-JP" sz="28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2800" b="1" i="0" smtClean="0">
                                  <a:latin typeface="Cambria Math"/>
                                  <a:ea typeface="Cambria Math"/>
                                </a:rPr>
                                <m:t>𝐥</m:t>
                              </m:r>
                            </m:e>
                            <m:sub>
                              <m:r>
                                <a:rPr lang="en-US" altLang="ja-JP" sz="2800" b="0" i="0" smtClean="0">
                                  <a:latin typeface="Cambria Math"/>
                                  <a:ea typeface="Cambria Math"/>
                                </a:rPr>
                                <m:t>6</m:t>
                              </m:r>
                            </m:sub>
                          </m:sSub>
                          <m:r>
                            <a:rPr lang="en-US" altLang="ja-JP" sz="2800" b="0" i="1" smtClean="0">
                              <a:latin typeface="Cambria Math"/>
                              <a:ea typeface="Cambria Math"/>
                            </a:rPr>
                            <m:t>,0</m:t>
                          </m:r>
                          <m:r>
                            <a:rPr kumimoji="1" lang="en-US" altLang="ja-JP" sz="2800" b="0" i="1" smtClean="0"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35" name="テキスト ボックス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3617410"/>
                <a:ext cx="363670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円/楕円 47"/>
          <p:cNvSpPr/>
          <p:nvPr/>
        </p:nvSpPr>
        <p:spPr bwMode="auto">
          <a:xfrm>
            <a:off x="1547664" y="3257370"/>
            <a:ext cx="144016" cy="144016"/>
          </a:xfrm>
          <a:prstGeom prst="ellipse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37" name="円/楕円 48"/>
          <p:cNvSpPr/>
          <p:nvPr/>
        </p:nvSpPr>
        <p:spPr bwMode="auto">
          <a:xfrm>
            <a:off x="1547664" y="3041346"/>
            <a:ext cx="144016" cy="144016"/>
          </a:xfrm>
          <a:prstGeom prst="ellipse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38" name="円/楕円 49"/>
          <p:cNvSpPr/>
          <p:nvPr/>
        </p:nvSpPr>
        <p:spPr bwMode="auto">
          <a:xfrm>
            <a:off x="1547664" y="3473394"/>
            <a:ext cx="144016" cy="144016"/>
          </a:xfrm>
          <a:prstGeom prst="ellipse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正方形/長方形 138"/>
              <p:cNvSpPr/>
              <p:nvPr/>
            </p:nvSpPr>
            <p:spPr>
              <a:xfrm>
                <a:off x="5435294" y="2139386"/>
                <a:ext cx="21725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/>
                      </a:rPr>
                      <m:t>𝐼</m:t>
                    </m:r>
                  </m:oMath>
                </a14:m>
                <a:r>
                  <a:rPr lang="en-US" altLang="ja-JP" sz="2000" dirty="0"/>
                  <a:t>:Pixel brightness</a:t>
                </a:r>
                <a:endParaRPr lang="ja-JP" altLang="en-US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139" name="正方形/長方形 1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294" y="2139386"/>
                <a:ext cx="2172518" cy="400110"/>
              </a:xfrm>
              <a:prstGeom prst="rect">
                <a:avLst/>
              </a:prstGeom>
              <a:blipFill>
                <a:blip r:embed="rId7"/>
                <a:stretch>
                  <a:fillRect t="-13636" r="-1685" b="-21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正方形/長方形 139"/>
          <p:cNvSpPr/>
          <p:nvPr/>
        </p:nvSpPr>
        <p:spPr>
          <a:xfrm>
            <a:off x="5292080" y="2028628"/>
            <a:ext cx="3445806" cy="20484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正方形/長方形 140"/>
              <p:cNvSpPr/>
              <p:nvPr/>
            </p:nvSpPr>
            <p:spPr>
              <a:xfrm>
                <a:off x="5435695" y="2601051"/>
                <a:ext cx="205485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/>
                      </a:rPr>
                      <m:t>𝐴</m:t>
                    </m:r>
                  </m:oMath>
                </a14:m>
                <a:r>
                  <a:rPr lang="en-US" altLang="ja-JP" sz="2000" dirty="0"/>
                  <a:t>:Diffuse albedo</a:t>
                </a:r>
                <a:endParaRPr lang="ja-JP" altLang="en-US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141" name="正方形/長方形 1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695" y="2601051"/>
                <a:ext cx="2054858" cy="400110"/>
              </a:xfrm>
              <a:prstGeom prst="rect">
                <a:avLst/>
              </a:prstGeom>
              <a:blipFill>
                <a:blip r:embed="rId8"/>
                <a:stretch>
                  <a:fillRect t="-13846" r="-2077" b="-230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正方形/長方形 141"/>
              <p:cNvSpPr/>
              <p:nvPr/>
            </p:nvSpPr>
            <p:spPr>
              <a:xfrm>
                <a:off x="5435695" y="3079131"/>
                <a:ext cx="291252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/>
                      </a:rPr>
                      <m:t>𝑛</m:t>
                    </m:r>
                  </m:oMath>
                </a14:m>
                <a:r>
                  <a:rPr lang="en-US" altLang="ja-JP" sz="2000" dirty="0"/>
                  <a:t>:Surface normal vector</a:t>
                </a:r>
                <a:endParaRPr lang="ja-JP" altLang="en-US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142" name="正方形/長方形 1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695" y="3079131"/>
                <a:ext cx="2912529" cy="400110"/>
              </a:xfrm>
              <a:prstGeom prst="rect">
                <a:avLst/>
              </a:prstGeom>
              <a:blipFill>
                <a:blip r:embed="rId9"/>
                <a:stretch>
                  <a:fillRect t="-12121" r="-1887" b="-212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正方形/長方形 142"/>
              <p:cNvSpPr/>
              <p:nvPr/>
            </p:nvSpPr>
            <p:spPr>
              <a:xfrm>
                <a:off x="5436096" y="3540796"/>
                <a:ext cx="270952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/>
                      </a:rPr>
                      <m:t>𝑙</m:t>
                    </m:r>
                  </m:oMath>
                </a14:m>
                <a:r>
                  <a:rPr lang="en-US" altLang="ja-JP" sz="2000" dirty="0"/>
                  <a:t>:Light direction vector</a:t>
                </a:r>
                <a:endParaRPr lang="ja-JP" altLang="en-US" sz="2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143" name="正方形/長方形 1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3540796"/>
                <a:ext cx="2709524" cy="400110"/>
              </a:xfrm>
              <a:prstGeom prst="rect">
                <a:avLst/>
              </a:prstGeom>
              <a:blipFill>
                <a:blip r:embed="rId10"/>
                <a:stretch>
                  <a:fillRect t="-13846" r="-2027" b="-230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/>
          <p:cNvSpPr txBox="1"/>
          <p:nvPr/>
        </p:nvSpPr>
        <p:spPr>
          <a:xfrm>
            <a:off x="1115616" y="4509120"/>
            <a:ext cx="3209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Equations 7</a:t>
            </a:r>
          </a:p>
          <a:p>
            <a:r>
              <a:rPr kumimoji="1" lang="en-US" altLang="ja-JP" dirty="0"/>
              <a:t>Unknowns 9: A</a:t>
            </a:r>
            <a:r>
              <a:rPr kumimoji="1" lang="en-US" altLang="ja-JP" baseline="-25000" dirty="0"/>
              <a:t>0</a:t>
            </a:r>
            <a:r>
              <a:rPr kumimoji="1" lang="en-US" altLang="ja-JP" dirty="0"/>
              <a:t>,A</a:t>
            </a:r>
            <a:r>
              <a:rPr kumimoji="1" lang="en-US" altLang="ja-JP" baseline="-25000" dirty="0"/>
              <a:t>1</a:t>
            </a:r>
            <a:r>
              <a:rPr kumimoji="1" lang="en-US" altLang="ja-JP" dirty="0"/>
              <a:t>,...,A</a:t>
            </a:r>
            <a:r>
              <a:rPr kumimoji="1" lang="en-US" altLang="ja-JP" baseline="-25000" dirty="0"/>
              <a:t>6</a:t>
            </a:r>
            <a:r>
              <a:rPr kumimoji="1" lang="en-US" altLang="ja-JP" dirty="0"/>
              <a:t>,n</a:t>
            </a:r>
            <a:r>
              <a:rPr kumimoji="1" lang="en-US" altLang="ja-JP" baseline="-25000" dirty="0"/>
              <a:t>x</a:t>
            </a:r>
            <a:r>
              <a:rPr kumimoji="1" lang="en-US" altLang="ja-JP" dirty="0"/>
              <a:t>,n</a:t>
            </a:r>
            <a:r>
              <a:rPr kumimoji="1" lang="en-US" altLang="ja-JP" baseline="-25000" dirty="0"/>
              <a:t>y</a:t>
            </a:r>
            <a:endParaRPr kumimoji="1" lang="ja-JP" altLang="en-US" baseline="-25000" dirty="0"/>
          </a:p>
        </p:txBody>
      </p:sp>
      <p:sp>
        <p:nvSpPr>
          <p:cNvPr id="4" name="右矢印 3"/>
          <p:cNvSpPr/>
          <p:nvPr/>
        </p:nvSpPr>
        <p:spPr bwMode="auto">
          <a:xfrm>
            <a:off x="4716016" y="4797152"/>
            <a:ext cx="504056" cy="360040"/>
          </a:xfrm>
          <a:prstGeom prst="rightArrow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52120" y="4797152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Unsolvable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1291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33DC38-5949-41B9-99A4-72FE5027D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Our approach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6ECFFD9-E9E0-41EA-846D-E58F258BFD78}"/>
              </a:ext>
            </a:extLst>
          </p:cNvPr>
          <p:cNvSpPr txBox="1"/>
          <p:nvPr/>
        </p:nvSpPr>
        <p:spPr>
          <a:xfrm>
            <a:off x="2915816" y="2420888"/>
            <a:ext cx="34868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Proposed method</a:t>
            </a:r>
          </a:p>
          <a:p>
            <a:r>
              <a:rPr lang="en-US" altLang="ja-JP" sz="3200" dirty="0"/>
              <a:t>Random sampling</a:t>
            </a:r>
            <a:endParaRPr kumimoji="1" lang="ja-JP" altLang="en-US" sz="3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9689125-969B-41BF-9A7C-C4ED62BB2856}"/>
              </a:ext>
            </a:extLst>
          </p:cNvPr>
          <p:cNvSpPr txBox="1"/>
          <p:nvPr/>
        </p:nvSpPr>
        <p:spPr>
          <a:xfrm>
            <a:off x="611560" y="692696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Fyffe et al. [8]</a:t>
            </a:r>
          </a:p>
          <a:p>
            <a:r>
              <a:rPr kumimoji="1" lang="en-US" altLang="ja-JP" dirty="0"/>
              <a:t>Region segmentation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545D75-07DE-42EE-92C6-B338063294A1}"/>
              </a:ext>
            </a:extLst>
          </p:cNvPr>
          <p:cNvSpPr txBox="1"/>
          <p:nvPr/>
        </p:nvSpPr>
        <p:spPr>
          <a:xfrm>
            <a:off x="7020272" y="3645024"/>
            <a:ext cx="209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Miyazaki et al. [17]</a:t>
            </a:r>
          </a:p>
          <a:p>
            <a:r>
              <a:rPr lang="en-US" altLang="ja-JP" dirty="0"/>
              <a:t>Median filter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FD43C5-B0F6-4B6B-BFD2-D1A17671C766}"/>
              </a:ext>
            </a:extLst>
          </p:cNvPr>
          <p:cNvSpPr txBox="1"/>
          <p:nvPr/>
        </p:nvSpPr>
        <p:spPr>
          <a:xfrm>
            <a:off x="3635896" y="4437112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Guo et al. [10]</a:t>
            </a:r>
          </a:p>
          <a:p>
            <a:r>
              <a:rPr kumimoji="1" lang="en-US" altLang="ja-JP" dirty="0"/>
              <a:t>Achromatic objects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791BFF2-03EE-4B85-B441-50DEC1CFBAEA}"/>
              </a:ext>
            </a:extLst>
          </p:cNvPr>
          <p:cNvSpPr txBox="1"/>
          <p:nvPr/>
        </p:nvSpPr>
        <p:spPr>
          <a:xfrm>
            <a:off x="5796136" y="692696"/>
            <a:ext cx="28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Anderson et al. [1]</a:t>
            </a:r>
          </a:p>
          <a:p>
            <a:r>
              <a:rPr kumimoji="1" lang="en-US" altLang="ja-JP" dirty="0"/>
              <a:t>Shape from other sensors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803F0CC-A91C-4F2A-87FD-B45559BC64C9}"/>
              </a:ext>
            </a:extLst>
          </p:cNvPr>
          <p:cNvSpPr txBox="1"/>
          <p:nvPr/>
        </p:nvSpPr>
        <p:spPr>
          <a:xfrm>
            <a:off x="323528" y="3573016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Kim et al. [14]</a:t>
            </a:r>
            <a:endParaRPr lang="ja-JP" altLang="en-US" dirty="0"/>
          </a:p>
          <a:p>
            <a:r>
              <a:rPr kumimoji="1" lang="en-US" altLang="ja-JP" dirty="0"/>
              <a:t>Optical flow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302C4D4F-55D8-47BF-A3E1-ACCBA96BD11E}"/>
              </a:ext>
            </a:extLst>
          </p:cNvPr>
          <p:cNvSpPr/>
          <p:nvPr/>
        </p:nvSpPr>
        <p:spPr bwMode="auto">
          <a:xfrm>
            <a:off x="2339752" y="2060848"/>
            <a:ext cx="4392488" cy="1872208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DB1342DB-484C-4815-AF99-437BF3C7ABC4}"/>
              </a:ext>
            </a:extLst>
          </p:cNvPr>
          <p:cNvCxnSpPr>
            <a:cxnSpLocks/>
          </p:cNvCxnSpPr>
          <p:nvPr/>
        </p:nvCxnSpPr>
        <p:spPr bwMode="auto">
          <a:xfrm>
            <a:off x="1907704" y="1412776"/>
            <a:ext cx="936104" cy="9361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1569F29E-ED2B-4074-9FDB-170E8D5984B9}"/>
              </a:ext>
            </a:extLst>
          </p:cNvPr>
          <p:cNvCxnSpPr>
            <a:cxnSpLocks/>
          </p:cNvCxnSpPr>
          <p:nvPr/>
        </p:nvCxnSpPr>
        <p:spPr bwMode="auto">
          <a:xfrm flipV="1">
            <a:off x="5796136" y="1340768"/>
            <a:ext cx="1152128" cy="7920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D4EC7A1F-A0B7-4CB3-A649-D7930569E44A}"/>
              </a:ext>
            </a:extLst>
          </p:cNvPr>
          <p:cNvCxnSpPr>
            <a:cxnSpLocks/>
          </p:cNvCxnSpPr>
          <p:nvPr/>
        </p:nvCxnSpPr>
        <p:spPr bwMode="auto">
          <a:xfrm flipV="1">
            <a:off x="1907704" y="3501008"/>
            <a:ext cx="576064" cy="2160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C88ECE2-6395-4203-B100-30B72F2DA0DF}"/>
              </a:ext>
            </a:extLst>
          </p:cNvPr>
          <p:cNvCxnSpPr>
            <a:cxnSpLocks/>
          </p:cNvCxnSpPr>
          <p:nvPr/>
        </p:nvCxnSpPr>
        <p:spPr bwMode="auto">
          <a:xfrm>
            <a:off x="6228184" y="3645024"/>
            <a:ext cx="792088" cy="2880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5D14EB18-8B93-484C-8AC0-68504122394C}"/>
              </a:ext>
            </a:extLst>
          </p:cNvPr>
          <p:cNvCxnSpPr>
            <a:cxnSpLocks/>
          </p:cNvCxnSpPr>
          <p:nvPr/>
        </p:nvCxnSpPr>
        <p:spPr bwMode="auto">
          <a:xfrm flipH="1">
            <a:off x="4427984" y="4005064"/>
            <a:ext cx="72008" cy="4320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77945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 channel, 1 pixel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A41AE0E-DA01-40A9-B08C-5AE291F18E5B}"/>
              </a:ext>
            </a:extLst>
          </p:cNvPr>
          <p:cNvSpPr txBox="1"/>
          <p:nvPr/>
        </p:nvSpPr>
        <p:spPr>
          <a:xfrm>
            <a:off x="3076261" y="3224667"/>
            <a:ext cx="126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Albedo</a:t>
            </a:r>
          </a:p>
        </p:txBody>
      </p:sp>
      <p:sp>
        <p:nvSpPr>
          <p:cNvPr id="5" name="乗算 40">
            <a:extLst>
              <a:ext uri="{FF2B5EF4-FFF2-40B4-BE49-F238E27FC236}">
                <a16:creationId xmlns:a16="http://schemas.microsoft.com/office/drawing/2014/main" id="{185EB6F7-1F09-4BCB-A00B-0546F88CE941}"/>
              </a:ext>
            </a:extLst>
          </p:cNvPr>
          <p:cNvSpPr/>
          <p:nvPr/>
        </p:nvSpPr>
        <p:spPr>
          <a:xfrm>
            <a:off x="4226691" y="2593654"/>
            <a:ext cx="299834" cy="317783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6" name="乗算 40">
            <a:extLst>
              <a:ext uri="{FF2B5EF4-FFF2-40B4-BE49-F238E27FC236}">
                <a16:creationId xmlns:a16="http://schemas.microsoft.com/office/drawing/2014/main" id="{CDAA07CF-4D5C-4907-A776-66BE2EA6CF47}"/>
              </a:ext>
            </a:extLst>
          </p:cNvPr>
          <p:cNvSpPr/>
          <p:nvPr/>
        </p:nvSpPr>
        <p:spPr>
          <a:xfrm>
            <a:off x="6028998" y="2597470"/>
            <a:ext cx="299834" cy="317783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B43F6A7-7D6D-4455-BFFF-8DBB5726C61F}"/>
              </a:ext>
            </a:extLst>
          </p:cNvPr>
          <p:cNvSpPr/>
          <p:nvPr/>
        </p:nvSpPr>
        <p:spPr>
          <a:xfrm>
            <a:off x="3207087" y="2381845"/>
            <a:ext cx="826088" cy="820388"/>
          </a:xfrm>
          <a:prstGeom prst="rect">
            <a:avLst/>
          </a:prstGeom>
          <a:solidFill>
            <a:srgbClr val="B2B2B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87422E8-C8D0-44B6-B17D-BC5EF2779547}"/>
              </a:ext>
            </a:extLst>
          </p:cNvPr>
          <p:cNvGrpSpPr/>
          <p:nvPr/>
        </p:nvGrpSpPr>
        <p:grpSpPr>
          <a:xfrm>
            <a:off x="6604873" y="2429505"/>
            <a:ext cx="731962" cy="721217"/>
            <a:chOff x="7405226" y="4192255"/>
            <a:chExt cx="1592456" cy="1569078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74653101-F742-44B6-AA5A-6FE8DD0D4AEA}"/>
                </a:ext>
              </a:extLst>
            </p:cNvPr>
            <p:cNvSpPr/>
            <p:nvPr/>
          </p:nvSpPr>
          <p:spPr>
            <a:xfrm>
              <a:off x="7405226" y="4192255"/>
              <a:ext cx="1592456" cy="156907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10" name="太陽 9">
              <a:extLst>
                <a:ext uri="{FF2B5EF4-FFF2-40B4-BE49-F238E27FC236}">
                  <a16:creationId xmlns:a16="http://schemas.microsoft.com/office/drawing/2014/main" id="{4FA5CFDB-117B-45C3-A5AD-6D834BC5A300}"/>
                </a:ext>
              </a:extLst>
            </p:cNvPr>
            <p:cNvSpPr/>
            <p:nvPr/>
          </p:nvSpPr>
          <p:spPr>
            <a:xfrm>
              <a:off x="8088923" y="4273758"/>
              <a:ext cx="569528" cy="577831"/>
            </a:xfrm>
            <a:prstGeom prst="sun">
              <a:avLst/>
            </a:prstGeom>
            <a:solidFill>
              <a:srgbClr val="FFFF00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3E7E31A7-C5CE-4427-B7C4-4551684FFA74}"/>
                </a:ext>
              </a:extLst>
            </p:cNvPr>
            <p:cNvCxnSpPr/>
            <p:nvPr/>
          </p:nvCxnSpPr>
          <p:spPr>
            <a:xfrm flipH="1">
              <a:off x="7729070" y="4831721"/>
              <a:ext cx="456568" cy="66053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3262C18-B3A4-4FE6-9FCA-EA180158728E}"/>
              </a:ext>
            </a:extLst>
          </p:cNvPr>
          <p:cNvSpPr txBox="1"/>
          <p:nvPr/>
        </p:nvSpPr>
        <p:spPr>
          <a:xfrm>
            <a:off x="1469964" y="3197797"/>
            <a:ext cx="1531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Intensity</a:t>
            </a:r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C63BA9C-83E8-4F21-A6B5-D56F46864747}"/>
              </a:ext>
            </a:extLst>
          </p:cNvPr>
          <p:cNvSpPr txBox="1"/>
          <p:nvPr/>
        </p:nvSpPr>
        <p:spPr>
          <a:xfrm>
            <a:off x="6597385" y="3200256"/>
            <a:ext cx="732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Light</a:t>
            </a:r>
            <a:endParaRPr lang="ja-JP" altLang="en-US" dirty="0"/>
          </a:p>
        </p:txBody>
      </p:sp>
      <p:sp>
        <p:nvSpPr>
          <p:cNvPr id="14" name="等号 14">
            <a:extLst>
              <a:ext uri="{FF2B5EF4-FFF2-40B4-BE49-F238E27FC236}">
                <a16:creationId xmlns:a16="http://schemas.microsoft.com/office/drawing/2014/main" id="{D0A422CB-05FC-4864-B7E4-2524AC4D7FDA}"/>
              </a:ext>
            </a:extLst>
          </p:cNvPr>
          <p:cNvSpPr/>
          <p:nvPr/>
        </p:nvSpPr>
        <p:spPr>
          <a:xfrm>
            <a:off x="2694346" y="2637222"/>
            <a:ext cx="273902" cy="318407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schemeClr val="tx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5A23C6A-44BD-4769-99E9-C9BEC5384A2B}"/>
              </a:ext>
            </a:extLst>
          </p:cNvPr>
          <p:cNvSpPr txBox="1"/>
          <p:nvPr/>
        </p:nvSpPr>
        <p:spPr>
          <a:xfrm>
            <a:off x="4772682" y="3215594"/>
            <a:ext cx="102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Normal</a:t>
            </a:r>
            <a:endParaRPr lang="ja-JP" altLang="en-US" dirty="0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9A6D1F73-8EBC-4EB8-8D97-B09D3DF4D89C}"/>
              </a:ext>
            </a:extLst>
          </p:cNvPr>
          <p:cNvGrpSpPr/>
          <p:nvPr/>
        </p:nvGrpSpPr>
        <p:grpSpPr>
          <a:xfrm>
            <a:off x="4780851" y="2404102"/>
            <a:ext cx="853930" cy="677944"/>
            <a:chOff x="5386012" y="5151842"/>
            <a:chExt cx="1197112" cy="906008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0CD9DDE7-B809-40BE-B523-9F8AF64C3F05}"/>
                </a:ext>
              </a:extLst>
            </p:cNvPr>
            <p:cNvSpPr/>
            <p:nvPr/>
          </p:nvSpPr>
          <p:spPr>
            <a:xfrm>
              <a:off x="5386012" y="5151842"/>
              <a:ext cx="1197112" cy="9060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1AB1EA11-FFA2-4E62-A689-D7C248882A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8216" y="5351854"/>
              <a:ext cx="292721" cy="507008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9BB50C56-53D2-4E78-99EF-AAC273A534ED}"/>
              </a:ext>
            </a:extLst>
          </p:cNvPr>
          <p:cNvCxnSpPr>
            <a:cxnSpLocks/>
          </p:cNvCxnSpPr>
          <p:nvPr/>
        </p:nvCxnSpPr>
        <p:spPr>
          <a:xfrm flipH="1">
            <a:off x="6974900" y="1859352"/>
            <a:ext cx="7655" cy="5349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9BB50C56-53D2-4E78-99EF-AAC273A534ED}"/>
              </a:ext>
            </a:extLst>
          </p:cNvPr>
          <p:cNvCxnSpPr>
            <a:cxnSpLocks/>
          </p:cNvCxnSpPr>
          <p:nvPr/>
        </p:nvCxnSpPr>
        <p:spPr>
          <a:xfrm flipH="1">
            <a:off x="2137735" y="1796990"/>
            <a:ext cx="7655" cy="5349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9BB50C56-53D2-4E78-99EF-AAC273A534ED}"/>
              </a:ext>
            </a:extLst>
          </p:cNvPr>
          <p:cNvCxnSpPr>
            <a:cxnSpLocks/>
          </p:cNvCxnSpPr>
          <p:nvPr/>
        </p:nvCxnSpPr>
        <p:spPr>
          <a:xfrm flipH="1" flipV="1">
            <a:off x="3620131" y="3552384"/>
            <a:ext cx="1715" cy="7096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9BB50C56-53D2-4E78-99EF-AAC273A534ED}"/>
              </a:ext>
            </a:extLst>
          </p:cNvPr>
          <p:cNvCxnSpPr>
            <a:cxnSpLocks/>
          </p:cNvCxnSpPr>
          <p:nvPr/>
        </p:nvCxnSpPr>
        <p:spPr>
          <a:xfrm flipH="1" flipV="1">
            <a:off x="5198973" y="3552383"/>
            <a:ext cx="1715" cy="70968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1814569" y="144519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Input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655561" y="149002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Known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001290" y="429346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 unknown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595308" y="429346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 unknown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195736" y="4797152"/>
            <a:ext cx="47468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100" dirty="0"/>
              <a:t>1 equation, 3 unknowns -&gt; Unsolvable</a:t>
            </a:r>
            <a:endParaRPr kumimoji="1" lang="ja-JP" altLang="en-US" sz="2100" dirty="0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3B43F6A7-7D6D-4455-BFFF-8DBB5726C61F}"/>
              </a:ext>
            </a:extLst>
          </p:cNvPr>
          <p:cNvSpPr/>
          <p:nvPr/>
        </p:nvSpPr>
        <p:spPr>
          <a:xfrm>
            <a:off x="1671858" y="2359365"/>
            <a:ext cx="866563" cy="820388"/>
          </a:xfrm>
          <a:prstGeom prst="rect">
            <a:avLst/>
          </a:prstGeom>
          <a:solidFill>
            <a:srgbClr val="C0C0C0">
              <a:alpha val="7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9BE1F91-C3C7-405E-8B80-4EEF92A86D0C}"/>
              </a:ext>
            </a:extLst>
          </p:cNvPr>
          <p:cNvSpPr txBox="1"/>
          <p:nvPr/>
        </p:nvSpPr>
        <p:spPr>
          <a:xfrm>
            <a:off x="683568" y="836712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If 1 channel and 1 pixel is chosen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5409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/>
          <p:cNvGrpSpPr/>
          <p:nvPr/>
        </p:nvGrpSpPr>
        <p:grpSpPr>
          <a:xfrm>
            <a:off x="251520" y="2564904"/>
            <a:ext cx="3666983" cy="2837026"/>
            <a:chOff x="527342" y="2823634"/>
            <a:chExt cx="3666983" cy="2837026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F125B364-013D-4AAD-BE51-5387BDFC3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342" y="4351710"/>
              <a:ext cx="1745267" cy="1308950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B5D4A306-A263-4983-B9EC-9A42AF811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474" y="2823634"/>
              <a:ext cx="1757851" cy="1318388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2D6903FD-C144-4E7E-B3E1-617748907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50" y="2827627"/>
              <a:ext cx="1716114" cy="1314394"/>
            </a:xfrm>
            <a:prstGeom prst="rect">
              <a:avLst/>
            </a:prstGeom>
          </p:spPr>
        </p:pic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298790" y="3331726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A666647C-6636-4B72-9D75-D637E63436BA}"/>
                </a:ext>
              </a:extLst>
            </p:cNvPr>
            <p:cNvSpPr/>
            <p:nvPr/>
          </p:nvSpPr>
          <p:spPr>
            <a:xfrm flipH="1">
              <a:off x="931470" y="3331726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2E08E546-601C-45F4-A339-283F4E0DC5A3}"/>
                </a:ext>
              </a:extLst>
            </p:cNvPr>
            <p:cNvSpPr/>
            <p:nvPr/>
          </p:nvSpPr>
          <p:spPr>
            <a:xfrm flipH="1">
              <a:off x="2818980" y="3331726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" name="正方形/長方形 75">
              <a:extLst>
                <a:ext uri="{FF2B5EF4-FFF2-40B4-BE49-F238E27FC236}">
                  <a16:creationId xmlns:a16="http://schemas.microsoft.com/office/drawing/2014/main" id="{7A29DF11-5ADE-40AA-90AF-2F7F85224292}"/>
                </a:ext>
              </a:extLst>
            </p:cNvPr>
            <p:cNvSpPr/>
            <p:nvPr/>
          </p:nvSpPr>
          <p:spPr>
            <a:xfrm flipH="1">
              <a:off x="903354" y="4859801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18187AC8-7A57-4AFD-8D63-AA2935480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474" y="4351710"/>
              <a:ext cx="1728757" cy="1296568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B3CFC036-AA48-41AB-8107-0E2EA424B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1127" y="4361147"/>
              <a:ext cx="1732684" cy="1299513"/>
            </a:xfrm>
            <a:prstGeom prst="rect">
              <a:avLst/>
            </a:prstGeom>
          </p:spPr>
        </p:pic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300694" y="3490775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973022" y="3614437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327049" y="3621540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154328" y="3701595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154327" y="3222520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087965" y="3461463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185521" y="3331725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A666647C-6636-4B72-9D75-D637E63436BA}"/>
                </a:ext>
              </a:extLst>
            </p:cNvPr>
            <p:cNvSpPr/>
            <p:nvPr/>
          </p:nvSpPr>
          <p:spPr>
            <a:xfrm flipH="1">
              <a:off x="2818201" y="3331725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187425" y="3490774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2859753" y="3614436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213780" y="3621539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041059" y="3701594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041058" y="3222519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2974696" y="3461462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2E08E546-601C-45F4-A339-283F4E0DC5A3}"/>
                </a:ext>
              </a:extLst>
            </p:cNvPr>
            <p:cNvSpPr/>
            <p:nvPr/>
          </p:nvSpPr>
          <p:spPr>
            <a:xfrm flipH="1">
              <a:off x="903899" y="4851436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270440" y="4851435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A666647C-6636-4B72-9D75-D637E63436BA}"/>
                </a:ext>
              </a:extLst>
            </p:cNvPr>
            <p:cNvSpPr/>
            <p:nvPr/>
          </p:nvSpPr>
          <p:spPr>
            <a:xfrm flipH="1">
              <a:off x="903120" y="4851435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272344" y="5010484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944672" y="5134146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298699" y="5141249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125978" y="5221304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125977" y="4742229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" name="正方形/長方形 65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1059615" y="4981172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正方形/長方形 66">
              <a:extLst>
                <a:ext uri="{FF2B5EF4-FFF2-40B4-BE49-F238E27FC236}">
                  <a16:creationId xmlns:a16="http://schemas.microsoft.com/office/drawing/2014/main" id="{2E08E546-601C-45F4-A339-283F4E0DC5A3}"/>
                </a:ext>
              </a:extLst>
            </p:cNvPr>
            <p:cNvSpPr/>
            <p:nvPr/>
          </p:nvSpPr>
          <p:spPr>
            <a:xfrm flipH="1">
              <a:off x="2790720" y="4858539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" name="正方形/長方形 67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157261" y="4858538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A666647C-6636-4B72-9D75-D637E63436BA}"/>
                </a:ext>
              </a:extLst>
            </p:cNvPr>
            <p:cNvSpPr/>
            <p:nvPr/>
          </p:nvSpPr>
          <p:spPr>
            <a:xfrm flipH="1">
              <a:off x="2789941" y="4858538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159165" y="5017587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2831493" y="5141249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185520" y="5148352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012799" y="5228407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3012798" y="4749332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7C354C2A-6D9A-4963-A651-CE33CBF9AE1F}"/>
                </a:ext>
              </a:extLst>
            </p:cNvPr>
            <p:cNvSpPr/>
            <p:nvPr/>
          </p:nvSpPr>
          <p:spPr>
            <a:xfrm flipH="1">
              <a:off x="2946436" y="4988275"/>
              <a:ext cx="56519" cy="58623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7CDA7A4-1CC3-493E-9237-631DC815061E}"/>
              </a:ext>
            </a:extLst>
          </p:cNvPr>
          <p:cNvSpPr txBox="1"/>
          <p:nvPr/>
        </p:nvSpPr>
        <p:spPr>
          <a:xfrm>
            <a:off x="2987824" y="2132856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Surface normal is determined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D4FD93D-3655-45E6-BA81-3A6B92CE66AB}"/>
              </a:ext>
            </a:extLst>
          </p:cNvPr>
          <p:cNvSpPr txBox="1"/>
          <p:nvPr/>
        </p:nvSpPr>
        <p:spPr>
          <a:xfrm>
            <a:off x="2483768" y="548680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Assuming same albedo among 8 pixels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075ECAB-C587-405C-B298-8A3FB3BF253B}"/>
              </a:ext>
            </a:extLst>
          </p:cNvPr>
          <p:cNvSpPr txBox="1"/>
          <p:nvPr/>
        </p:nvSpPr>
        <p:spPr>
          <a:xfrm>
            <a:off x="3563888" y="1340768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32 equations, 20 unknowns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B773587-96BC-47E2-8CFF-920F5AC42626}"/>
              </a:ext>
            </a:extLst>
          </p:cNvPr>
          <p:cNvSpPr txBox="1"/>
          <p:nvPr/>
        </p:nvSpPr>
        <p:spPr>
          <a:xfrm>
            <a:off x="611560" y="1052736"/>
            <a:ext cx="23583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Equations: 4 x 8 = 32</a:t>
            </a:r>
          </a:p>
          <a:p>
            <a:r>
              <a:rPr lang="en-US" altLang="ja-JP" dirty="0"/>
              <a:t>Albedo: 4</a:t>
            </a:r>
          </a:p>
          <a:p>
            <a:r>
              <a:rPr kumimoji="1" lang="en-US" altLang="ja-JP" dirty="0"/>
              <a:t>Normal: 2 x 8 = 16</a:t>
            </a:r>
            <a:endParaRPr kumimoji="1" lang="ja-JP" altLang="en-US" dirty="0"/>
          </a:p>
        </p:txBody>
      </p:sp>
      <p:sp>
        <p:nvSpPr>
          <p:cNvPr id="18" name="タイトル 17">
            <a:extLst>
              <a:ext uri="{FF2B5EF4-FFF2-40B4-BE49-F238E27FC236}">
                <a16:creationId xmlns:a16="http://schemas.microsoft.com/office/drawing/2014/main" id="{49FEAEC1-8D65-48DC-9416-D8EC2604A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 channels, 8 pixels</a:t>
            </a:r>
            <a:endParaRPr kumimoji="1" lang="ja-JP" altLang="en-US" dirty="0"/>
          </a:p>
        </p:txBody>
      </p:sp>
      <p:sp>
        <p:nvSpPr>
          <p:cNvPr id="78" name="円弧 77">
            <a:extLst>
              <a:ext uri="{FF2B5EF4-FFF2-40B4-BE49-F238E27FC236}">
                <a16:creationId xmlns:a16="http://schemas.microsoft.com/office/drawing/2014/main" id="{C94046C9-E8E2-4D4A-8D80-88A2BFC7E92D}"/>
              </a:ext>
            </a:extLst>
          </p:cNvPr>
          <p:cNvSpPr/>
          <p:nvPr/>
        </p:nvSpPr>
        <p:spPr>
          <a:xfrm>
            <a:off x="5292080" y="3140968"/>
            <a:ext cx="2880320" cy="2880320"/>
          </a:xfrm>
          <a:prstGeom prst="arc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64B7D953-4024-4968-9795-F4A01278CC1D}"/>
              </a:ext>
            </a:extLst>
          </p:cNvPr>
          <p:cNvCxnSpPr/>
          <p:nvPr/>
        </p:nvCxnSpPr>
        <p:spPr>
          <a:xfrm flipV="1">
            <a:off x="7740352" y="2852936"/>
            <a:ext cx="720080" cy="7200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右中かっこ 1">
            <a:extLst>
              <a:ext uri="{FF2B5EF4-FFF2-40B4-BE49-F238E27FC236}">
                <a16:creationId xmlns:a16="http://schemas.microsoft.com/office/drawing/2014/main" id="{0AA420D1-71C0-4C06-8573-9A418790943E}"/>
              </a:ext>
            </a:extLst>
          </p:cNvPr>
          <p:cNvSpPr/>
          <p:nvPr/>
        </p:nvSpPr>
        <p:spPr bwMode="auto">
          <a:xfrm>
            <a:off x="3059832" y="1052736"/>
            <a:ext cx="360040" cy="936104"/>
          </a:xfrm>
          <a:prstGeom prst="rightBrace">
            <a:avLst>
              <a:gd name="adj1" fmla="val 46429"/>
              <a:gd name="adj2" fmla="val 5000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06EE6F-49D0-4574-9009-BF4C0EE39129}"/>
              </a:ext>
            </a:extLst>
          </p:cNvPr>
          <p:cNvSpPr txBox="1"/>
          <p:nvPr/>
        </p:nvSpPr>
        <p:spPr>
          <a:xfrm>
            <a:off x="7164288" y="134076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Solvable</a:t>
            </a:r>
            <a:endParaRPr kumimoji="1" lang="ja-JP" altLang="en-US" dirty="0"/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FFC6F04E-B313-4656-829A-F1AD059109EB}"/>
              </a:ext>
            </a:extLst>
          </p:cNvPr>
          <p:cNvSpPr/>
          <p:nvPr/>
        </p:nvSpPr>
        <p:spPr bwMode="auto">
          <a:xfrm>
            <a:off x="6660232" y="1412776"/>
            <a:ext cx="432048" cy="288032"/>
          </a:xfrm>
          <a:prstGeom prst="rightArrow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81" name="矢印: 右 80">
            <a:extLst>
              <a:ext uri="{FF2B5EF4-FFF2-40B4-BE49-F238E27FC236}">
                <a16:creationId xmlns:a16="http://schemas.microsoft.com/office/drawing/2014/main" id="{ECA7FF1A-2A1F-42E2-B6F6-6B32A97A238A}"/>
              </a:ext>
            </a:extLst>
          </p:cNvPr>
          <p:cNvSpPr/>
          <p:nvPr/>
        </p:nvSpPr>
        <p:spPr bwMode="auto">
          <a:xfrm>
            <a:off x="4932040" y="3501008"/>
            <a:ext cx="720080" cy="720080"/>
          </a:xfrm>
          <a:prstGeom prst="rightArrow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187062"/>
      </p:ext>
    </p:extLst>
  </p:cSld>
  <p:clrMapOvr>
    <a:masterClrMapping/>
  </p:clrMapOvr>
</p:sld>
</file>

<file path=ppt/theme/theme1.xml><?xml version="1.0" encoding="utf-8"?>
<a:theme xmlns:a="http://schemas.openxmlformats.org/drawingml/2006/main" name="hcu04">
  <a:themeElements>
    <a:clrScheme name="ユーザー定義 6">
      <a:dk1>
        <a:srgbClr val="000000"/>
      </a:dk1>
      <a:lt1>
        <a:srgbClr val="FFFFFF"/>
      </a:lt1>
      <a:dk2>
        <a:srgbClr val="004098"/>
      </a:dk2>
      <a:lt2>
        <a:srgbClr val="A1D8E6"/>
      </a:lt2>
      <a:accent1>
        <a:srgbClr val="53A2D7"/>
      </a:accent1>
      <a:accent2>
        <a:srgbClr val="58A84B"/>
      </a:accent2>
      <a:accent3>
        <a:srgbClr val="D43238"/>
      </a:accent3>
      <a:accent4>
        <a:srgbClr val="C252CC"/>
      </a:accent4>
      <a:accent5>
        <a:srgbClr val="C8CC52"/>
      </a:accent5>
      <a:accent6>
        <a:srgbClr val="CC8752"/>
      </a:accent6>
      <a:hlink>
        <a:srgbClr val="808080"/>
      </a:hlink>
      <a:folHlink>
        <a:srgbClr val="FAD9D0"/>
      </a:folHlink>
    </a:clrScheme>
    <a:fontScheme name="1_pbv0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1_pbv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bv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bv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bv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bv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bv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bv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bv01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4AA215"/>
        </a:accent1>
        <a:accent2>
          <a:srgbClr val="EAF4E3"/>
        </a:accent2>
        <a:accent3>
          <a:srgbClr val="FFFFFF"/>
        </a:accent3>
        <a:accent4>
          <a:srgbClr val="000000"/>
        </a:accent4>
        <a:accent5>
          <a:srgbClr val="B1CEAA"/>
        </a:accent5>
        <a:accent6>
          <a:srgbClr val="D4DDCE"/>
        </a:accent6>
        <a:hlink>
          <a:srgbClr val="8ACC53"/>
        </a:hlink>
        <a:folHlink>
          <a:srgbClr val="FAAA5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14">
        <a:dk1>
          <a:srgbClr val="000000"/>
        </a:dk1>
        <a:lt1>
          <a:srgbClr val="FFFFFF"/>
        </a:lt1>
        <a:dk2>
          <a:srgbClr val="C0C0C0"/>
        </a:dk2>
        <a:lt2>
          <a:srgbClr val="808080"/>
        </a:lt2>
        <a:accent1>
          <a:srgbClr val="4AA215"/>
        </a:accent1>
        <a:accent2>
          <a:srgbClr val="EAF4E3"/>
        </a:accent2>
        <a:accent3>
          <a:srgbClr val="FFFFFF"/>
        </a:accent3>
        <a:accent4>
          <a:srgbClr val="000000"/>
        </a:accent4>
        <a:accent5>
          <a:srgbClr val="B1CEAA"/>
        </a:accent5>
        <a:accent6>
          <a:srgbClr val="D4DDCE"/>
        </a:accent6>
        <a:hlink>
          <a:srgbClr val="8ACC53"/>
        </a:hlink>
        <a:folHlink>
          <a:srgbClr val="FAAA5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15">
        <a:dk1>
          <a:srgbClr val="000000"/>
        </a:dk1>
        <a:lt1>
          <a:srgbClr val="FFFFFF"/>
        </a:lt1>
        <a:dk2>
          <a:srgbClr val="0242C2"/>
        </a:dk2>
        <a:lt2>
          <a:srgbClr val="808080"/>
        </a:lt2>
        <a:accent1>
          <a:srgbClr val="4AA215"/>
        </a:accent1>
        <a:accent2>
          <a:srgbClr val="EAF4E3"/>
        </a:accent2>
        <a:accent3>
          <a:srgbClr val="FFFFFF"/>
        </a:accent3>
        <a:accent4>
          <a:srgbClr val="000000"/>
        </a:accent4>
        <a:accent5>
          <a:srgbClr val="B1CEAA"/>
        </a:accent5>
        <a:accent6>
          <a:srgbClr val="D4DDCE"/>
        </a:accent6>
        <a:hlink>
          <a:srgbClr val="8ACC53"/>
        </a:hlink>
        <a:folHlink>
          <a:srgbClr val="FAAA5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bv01 16">
        <a:dk1>
          <a:srgbClr val="000000"/>
        </a:dk1>
        <a:lt1>
          <a:srgbClr val="FFFFFF"/>
        </a:lt1>
        <a:dk2>
          <a:srgbClr val="0242C2"/>
        </a:dk2>
        <a:lt2>
          <a:srgbClr val="808080"/>
        </a:lt2>
        <a:accent1>
          <a:srgbClr val="4AA215"/>
        </a:accent1>
        <a:accent2>
          <a:srgbClr val="EAF4E3"/>
        </a:accent2>
        <a:accent3>
          <a:srgbClr val="FFFFFF"/>
        </a:accent3>
        <a:accent4>
          <a:srgbClr val="000000"/>
        </a:accent4>
        <a:accent5>
          <a:srgbClr val="B1CEAA"/>
        </a:accent5>
        <a:accent6>
          <a:srgbClr val="D4DDCE"/>
        </a:accent6>
        <a:hlink>
          <a:srgbClr val="8ACC53"/>
        </a:hlink>
        <a:folHlink>
          <a:srgbClr val="EF700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10392</TotalTime>
  <Words>798</Words>
  <Application>Microsoft Office PowerPoint</Application>
  <PresentationFormat>画面に合わせる (4:3)</PresentationFormat>
  <Paragraphs>202</Paragraphs>
  <Slides>20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7" baseType="lpstr">
      <vt:lpstr>ＭＳ Ｐゴシック</vt:lpstr>
      <vt:lpstr>メイリオ</vt:lpstr>
      <vt:lpstr>Arial</vt:lpstr>
      <vt:lpstr>Calibri</vt:lpstr>
      <vt:lpstr>Cambria Math</vt:lpstr>
      <vt:lpstr>Times New Roman</vt:lpstr>
      <vt:lpstr>hcu04</vt:lpstr>
      <vt:lpstr>Multi-band photometric stereo using random sampling of channels and pixels</vt:lpstr>
      <vt:lpstr>Photometric stereo</vt:lpstr>
      <vt:lpstr>Color photometric stereo</vt:lpstr>
      <vt:lpstr>Multispectral photometric stereo</vt:lpstr>
      <vt:lpstr>Ambiguity of multispectral PS</vt:lpstr>
      <vt:lpstr>7 equations, 9 unknowns</vt:lpstr>
      <vt:lpstr>Our approach</vt:lpstr>
      <vt:lpstr>1 channel, 1 pixel</vt:lpstr>
      <vt:lpstr>4 channels, 8 pixels</vt:lpstr>
      <vt:lpstr>Choose 8 pixels randomly</vt:lpstr>
      <vt:lpstr>Choose 4 channels randomly</vt:lpstr>
      <vt:lpstr>Calculated surface normal</vt:lpstr>
      <vt:lpstr>Surface normal candidate</vt:lpstr>
      <vt:lpstr>1 multispectral camera 7 multispectral light</vt:lpstr>
      <vt:lpstr>Simulation result</vt:lpstr>
      <vt:lpstr>Evaluation</vt:lpstr>
      <vt:lpstr>Glove result</vt:lpstr>
      <vt:lpstr>Doll result</vt:lpstr>
      <vt:lpstr>Conclusion</vt:lpstr>
      <vt:lpstr>Daisuke Miyazaki 2022 Creative Commons Attribution 4.0 International License.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</dc:title>
  <cp:lastModifiedBy>宮崎　大輔</cp:lastModifiedBy>
  <cp:revision>1700</cp:revision>
  <cp:lastPrinted>2015-02-17T11:18:49Z</cp:lastPrinted>
  <dcterms:modified xsi:type="dcterms:W3CDTF">2022-02-09T23:40:06Z</dcterms:modified>
</cp:coreProperties>
</file>