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108" y="10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5C26F2-FB4B-4E88-B53A-57C59DDC6496}" type="datetimeFigureOut">
              <a:rPr kumimoji="1" lang="ja-JP" altLang="en-US" smtClean="0"/>
              <a:t>2016/3/25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CED8B09-EBF8-46D0-8186-30857B3FE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画像応用数学特論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最終</a:t>
            </a:r>
            <a:r>
              <a:rPr lang="ja-JP" altLang="en-US" dirty="0" smtClean="0"/>
              <a:t>課題 中間報告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kumimoji="1" lang="ja-JP" altLang="en-US" dirty="0" smtClean="0"/>
              <a:t>コンピュータグラフィックス研究室</a:t>
            </a:r>
            <a:endParaRPr kumimoji="1" lang="en-US" altLang="ja-JP" dirty="0" smtClean="0"/>
          </a:p>
          <a:p>
            <a:r>
              <a:rPr lang="ja-JP" altLang="en-US" smtClean="0"/>
              <a:t>上川</a:t>
            </a:r>
            <a:r>
              <a:rPr lang="ja-JP" altLang="en-US" dirty="0" smtClean="0"/>
              <a:t>智幸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009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進捗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出来たこと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ブロックマッチング</a:t>
            </a:r>
            <a:r>
              <a:rPr lang="ja-JP" altLang="en-US" dirty="0" smtClean="0"/>
              <a:t>によって視差の初期値を決定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α</a:t>
            </a:r>
            <a:r>
              <a:rPr kumimoji="1" lang="ja-JP" altLang="en-US" dirty="0" smtClean="0"/>
              <a:t>拡張グラフカットによるステレオマッチング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グラフのデータ構造の工夫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データ</a:t>
            </a:r>
            <a:r>
              <a:rPr kumimoji="1" lang="ja-JP" altLang="en-US" dirty="0"/>
              <a:t>コスト</a:t>
            </a:r>
            <a:r>
              <a:rPr kumimoji="1" lang="ja-JP" altLang="en-US" dirty="0" smtClean="0"/>
              <a:t>は</a:t>
            </a:r>
            <a:r>
              <a:rPr kumimoji="1" lang="en-US" altLang="ja-JP" dirty="0" err="1" smtClean="0"/>
              <a:t>Shiftable</a:t>
            </a:r>
            <a:r>
              <a:rPr kumimoji="1" lang="ja-JP" altLang="en-US" dirty="0" smtClean="0"/>
              <a:t>ウィンドウ</a:t>
            </a:r>
            <a:r>
              <a:rPr lang="ja-JP" altLang="en-US" dirty="0"/>
              <a:t>＋</a:t>
            </a:r>
            <a:r>
              <a:rPr kumimoji="1" lang="en-US" altLang="ja-JP" dirty="0" smtClean="0"/>
              <a:t>SSD</a:t>
            </a:r>
            <a:r>
              <a:rPr kumimoji="1" lang="ja-JP" altLang="en-US" dirty="0" smtClean="0"/>
              <a:t>で計算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スムーズ</a:t>
            </a:r>
            <a:r>
              <a:rPr lang="ja-JP" altLang="en-US" dirty="0"/>
              <a:t>コスト</a:t>
            </a:r>
            <a:r>
              <a:rPr lang="ja-JP" altLang="en-US" dirty="0" smtClean="0"/>
              <a:t>は単純に視差の違い</a:t>
            </a:r>
            <a:r>
              <a:rPr lang="en-US" altLang="ja-JP" dirty="0" smtClean="0"/>
              <a:t>×</a:t>
            </a:r>
            <a:r>
              <a:rPr lang="ja-JP" altLang="en-US" dirty="0" smtClean="0"/>
              <a:t>係数</a:t>
            </a:r>
            <a:endParaRPr lang="en-US" altLang="ja-JP" dirty="0" smtClean="0"/>
          </a:p>
          <a:p>
            <a:r>
              <a:rPr lang="ja-JP" altLang="en-US" dirty="0"/>
              <a:t>出来てない</a:t>
            </a:r>
            <a:r>
              <a:rPr lang="ja-JP" altLang="en-US" dirty="0" smtClean="0"/>
              <a:t>こと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α</a:t>
            </a:r>
            <a:r>
              <a:rPr lang="ja-JP" altLang="en-US" dirty="0" smtClean="0"/>
              <a:t>拡張グラフカット → 階層グラフカットに</a:t>
            </a:r>
            <a:endParaRPr lang="en-US" altLang="ja-JP" dirty="0" smtClean="0"/>
          </a:p>
          <a:p>
            <a:r>
              <a:rPr lang="ja-JP" altLang="en-US" dirty="0"/>
              <a:t>やりたいこと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α</a:t>
            </a:r>
            <a:r>
              <a:rPr lang="ja-JP" altLang="en-US" dirty="0" smtClean="0"/>
              <a:t>拡張・階層グラフカットの計算時間の比較・評価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スムーズコストの工夫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74069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現在の実験結果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入力画像</a:t>
            </a:r>
            <a:endParaRPr kumimoji="1" lang="ja-JP" altLang="en-US" dirty="0"/>
          </a:p>
        </p:txBody>
      </p:sp>
      <p:pic>
        <p:nvPicPr>
          <p:cNvPr id="1028" name="Picture 4" descr="C:\Documents and Settings\tr\デスクトップ\scene1.row3.col3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34888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tr\デスクトップ\scene1.row3.col4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0620" y="234888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540260" y="526055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左画像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637312" y="526055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右</a:t>
            </a:r>
            <a:r>
              <a:rPr kumimoji="1" lang="ja-JP" altLang="en-US" dirty="0" smtClean="0"/>
              <a:t>画像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275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現在の実験結果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ja-JP" altLang="en-US" dirty="0" smtClean="0"/>
              <a:t>出力</a:t>
            </a:r>
            <a:r>
              <a:rPr kumimoji="1" lang="ja-JP" altLang="en-US" dirty="0" smtClean="0"/>
              <a:t>画像（視差）</a:t>
            </a:r>
            <a:endParaRPr kumimoji="1"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234888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80620" y="2348880"/>
            <a:ext cx="36576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1540260" y="5260558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最終出力</a:t>
            </a:r>
            <a:r>
              <a:rPr lang="ja-JP" altLang="en-US" dirty="0"/>
              <a:t>結果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25852" y="5260558"/>
            <a:ext cx="2967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初期値（ブロックマッチング）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8207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15</TotalTime>
  <Words>102</Words>
  <Application>Microsoft Office PowerPoint</Application>
  <PresentationFormat>画面に合わせる (4:3)</PresentationFormat>
  <Paragraphs>23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HG明朝E</vt:lpstr>
      <vt:lpstr>ＭＳ Ｐゴシック</vt:lpstr>
      <vt:lpstr>Bookman Old Style</vt:lpstr>
      <vt:lpstr>Gill Sans MT</vt:lpstr>
      <vt:lpstr>Wingdings</vt:lpstr>
      <vt:lpstr>Wingdings 3</vt:lpstr>
      <vt:lpstr>アース</vt:lpstr>
      <vt:lpstr>画像応用数学特論 最終課題 中間報告</vt:lpstr>
      <vt:lpstr>進捗</vt:lpstr>
      <vt:lpstr>現在の実験結果</vt:lpstr>
      <vt:lpstr>現在の実験結果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画像応用数学特論 最終課題 中間報告</dc:title>
  <dc:creator>Tomoyuki Kamikawa</dc:creator>
  <cp:lastModifiedBy>Daisuke Miyazaki</cp:lastModifiedBy>
  <cp:revision>3</cp:revision>
  <dcterms:created xsi:type="dcterms:W3CDTF">2013-01-10T02:11:32Z</dcterms:created>
  <dcterms:modified xsi:type="dcterms:W3CDTF">2016-03-25T08:42:58Z</dcterms:modified>
</cp:coreProperties>
</file>