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56" r:id="rId3"/>
    <p:sldId id="357" r:id="rId4"/>
    <p:sldId id="358" r:id="rId5"/>
    <p:sldId id="359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EC79EE3-A39E-4F39-B952-7DDBA4768951}">
          <p14:sldIdLst>
            <p14:sldId id="256"/>
            <p14:sldId id="356"/>
            <p14:sldId id="357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49523" autoAdjust="0"/>
  </p:normalViewPr>
  <p:slideViewPr>
    <p:cSldViewPr>
      <p:cViewPr varScale="1">
        <p:scale>
          <a:sx n="79" d="100"/>
          <a:sy n="79" d="100"/>
        </p:scale>
        <p:origin x="10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D167B-FEA9-48D8-9D06-D87CED5D16A8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E4D8B-AE06-48C5-BAA1-74BB03169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185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468E5-C316-498F-B5FB-5D740AEAB51E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17FC9-A943-43E7-B9DC-121C9D357F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92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17FC9-A943-43E7-B9DC-121C9D357F0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25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17FC9-A943-43E7-B9DC-121C9D357F0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367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17FC9-A943-43E7-B9DC-121C9D357F0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367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17FC9-A943-43E7-B9DC-121C9D357F0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367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17FC9-A943-43E7-B9DC-121C9D357F0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36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1DA7-E998-44CD-B4C9-5170C818A292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17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D85D-03A0-4748-AE6E-61A38EAE1852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35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7B7F4-E550-4CA5-8EE4-124A16D8D44F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4BA-696C-4774-9439-E6FDB8315C0B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06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0EE1-B6E1-4B20-AB9E-03A4D8A50837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81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618DA-5A59-4C39-80F1-B78522CE4E14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3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D2AF-7D3B-4A13-BE96-44D658E6624D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08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FF35-37A8-438F-897B-F4872C951302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04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D44A-A3D7-43F4-838E-798EB61ED0C9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99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DD2D-8B6C-4BB4-BE35-5A8B92D176BA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89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F763-91F1-4CB1-BB98-0B23F447B07A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26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343C6-A88F-4E41-859C-B90F19B2327E}" type="datetime1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F632B-CA81-408E-9CAE-470E0ECA2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2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772817"/>
            <a:ext cx="7774632" cy="182763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画像応用数学特論最終課題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pPr algn="r"/>
            <a:r>
              <a:rPr lang="ja-JP" altLang="en-US" dirty="0" smtClean="0">
                <a:solidFill>
                  <a:schemeClr val="tx1"/>
                </a:solidFill>
              </a:rPr>
              <a:t>学籍</a:t>
            </a:r>
            <a:r>
              <a:rPr lang="ja-JP" altLang="en-US" smtClean="0">
                <a:solidFill>
                  <a:schemeClr val="tx1"/>
                </a:solidFill>
              </a:rPr>
              <a:t>番号</a:t>
            </a:r>
            <a:r>
              <a:rPr lang="ja-JP" altLang="en-US" smtClean="0">
                <a:solidFill>
                  <a:schemeClr val="tx1"/>
                </a:solidFill>
              </a:rPr>
              <a:t>：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dirty="0">
                <a:solidFill>
                  <a:schemeClr val="tx1"/>
                </a:solidFill>
              </a:rPr>
              <a:t>知的</a:t>
            </a:r>
            <a:r>
              <a:rPr lang="ja-JP" altLang="en-US" dirty="0" smtClean="0">
                <a:solidFill>
                  <a:schemeClr val="tx1"/>
                </a:solidFill>
              </a:rPr>
              <a:t>メディア工学研究室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dirty="0" smtClean="0">
                <a:solidFill>
                  <a:schemeClr val="tx1"/>
                </a:solidFill>
              </a:rPr>
              <a:t>梅原拓也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9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環境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1556792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3600" dirty="0" smtClean="0"/>
              <a:t>OS</a:t>
            </a:r>
            <a:r>
              <a:rPr lang="ja-JP" altLang="en-US" sz="3600" dirty="0"/>
              <a:t>：</a:t>
            </a:r>
            <a:r>
              <a:rPr lang="en-US" altLang="ja-JP" sz="3600" dirty="0" smtClean="0"/>
              <a:t>Windows </a:t>
            </a:r>
            <a:r>
              <a:rPr lang="en-US" altLang="ja-JP" sz="3600" dirty="0"/>
              <a:t>7 </a:t>
            </a:r>
            <a:r>
              <a:rPr lang="en-US" altLang="ja-JP" sz="3600" dirty="0" smtClean="0"/>
              <a:t>Professional</a:t>
            </a:r>
            <a:endParaRPr lang="en-US" altLang="ja-JP" sz="3600" dirty="0"/>
          </a:p>
          <a:p>
            <a:pPr lvl="0"/>
            <a:r>
              <a:rPr lang="ja-JP" altLang="ja-JP" sz="3600" dirty="0" smtClean="0"/>
              <a:t>実装メモリ</a:t>
            </a:r>
            <a:r>
              <a:rPr lang="ja-JP" altLang="en-US" sz="3600" dirty="0" smtClean="0"/>
              <a:t>：</a:t>
            </a:r>
            <a:r>
              <a:rPr lang="en-US" altLang="ja-JP" sz="3600" dirty="0" smtClean="0"/>
              <a:t>2.00GB</a:t>
            </a:r>
            <a:endParaRPr lang="ja-JP" altLang="ja-JP" sz="3600" dirty="0" smtClean="0"/>
          </a:p>
          <a:p>
            <a:r>
              <a:rPr lang="en-US" altLang="ja-JP" sz="3600" dirty="0" smtClean="0"/>
              <a:t>CPU</a:t>
            </a:r>
            <a:r>
              <a:rPr lang="ja-JP" altLang="en-US" sz="3600" dirty="0"/>
              <a:t>：</a:t>
            </a:r>
            <a:r>
              <a:rPr lang="en-US" altLang="ja-JP" sz="3600" dirty="0" smtClean="0"/>
              <a:t>Intel(R) Core(TM) i7 CPU</a:t>
            </a:r>
            <a:endParaRPr lang="en-US" altLang="ja-JP" sz="3600" dirty="0"/>
          </a:p>
          <a:p>
            <a:r>
              <a:rPr lang="ja-JP" altLang="ja-JP" sz="3600" dirty="0" smtClean="0"/>
              <a:t>開発環境</a:t>
            </a:r>
            <a:r>
              <a:rPr lang="en-US" altLang="ja-JP" sz="3600" dirty="0" err="1" smtClean="0"/>
              <a:t>MicrosoftVisualC</a:t>
            </a:r>
            <a:r>
              <a:rPr lang="en-US" altLang="ja-JP" sz="3600" dirty="0" smtClean="0"/>
              <a:t>++2010Express</a:t>
            </a:r>
            <a:endParaRPr lang="en-US" altLang="ja-JP" sz="3600" dirty="0"/>
          </a:p>
          <a:p>
            <a:r>
              <a:rPr lang="ja-JP" altLang="ja-JP" sz="3600" dirty="0" smtClean="0"/>
              <a:t>言語</a:t>
            </a:r>
            <a:r>
              <a:rPr lang="ja-JP" altLang="en-US" sz="3600" dirty="0" smtClean="0"/>
              <a:t>：</a:t>
            </a:r>
            <a:r>
              <a:rPr lang="en-US" altLang="ja-JP" sz="3600" dirty="0" smtClean="0"/>
              <a:t>C++</a:t>
            </a:r>
            <a:endParaRPr lang="en-US" altLang="ja-JP" sz="3600" dirty="0"/>
          </a:p>
          <a:p>
            <a:r>
              <a:rPr lang="ja-JP" altLang="ja-JP" sz="3600" dirty="0" smtClean="0"/>
              <a:t>ライブラリ</a:t>
            </a:r>
            <a:r>
              <a:rPr lang="ja-JP" altLang="en-US" sz="3600" dirty="0"/>
              <a:t>：</a:t>
            </a:r>
            <a:r>
              <a:rPr lang="en-US" altLang="ja-JP" sz="3600" dirty="0" err="1" smtClean="0"/>
              <a:t>OpenCV</a:t>
            </a:r>
            <a:r>
              <a:rPr lang="ja-JP" altLang="ja-JP" sz="3600" dirty="0" err="1" smtClean="0"/>
              <a:t>、</a:t>
            </a:r>
            <a:r>
              <a:rPr lang="en-US" altLang="ja-JP" sz="3600" dirty="0" smtClean="0"/>
              <a:t>MAXFLOW</a:t>
            </a:r>
            <a:endParaRPr lang="ja-JP" altLang="ja-JP" sz="36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219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アルゴリズム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1556792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3600" dirty="0" smtClean="0"/>
          </a:p>
          <a:p>
            <a:r>
              <a:rPr lang="ja-JP" altLang="en-US" sz="3600" dirty="0" smtClean="0"/>
              <a:t>・講義</a:t>
            </a:r>
            <a:r>
              <a:rPr lang="ja-JP" altLang="en-US" sz="3600" dirty="0"/>
              <a:t>資料に掲載されていた</a:t>
            </a:r>
            <a:r>
              <a:rPr lang="ja-JP" altLang="en-US" sz="3600" dirty="0" smtClean="0"/>
              <a:t>アルゴリズム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・工夫する余裕無し</a:t>
            </a:r>
            <a:endParaRPr lang="en-US" altLang="ja-JP" sz="3600" dirty="0"/>
          </a:p>
          <a:p>
            <a:r>
              <a:rPr lang="ja-JP" altLang="en-US" sz="3600" dirty="0" smtClean="0"/>
              <a:t>・動かすのに必死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250048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使用画像</a:t>
            </a:r>
            <a:endParaRPr kumimoji="1" lang="ja-JP" altLang="en-US" dirty="0"/>
          </a:p>
        </p:txBody>
      </p:sp>
      <p:pic>
        <p:nvPicPr>
          <p:cNvPr id="1026" name="Picture 2" descr="C:\Users\Hoge\Desktop\画像応用数学特論\無題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22" y="2213122"/>
            <a:ext cx="889007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08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結果</a:t>
            </a:r>
            <a:endParaRPr kumimoji="1" lang="ja-JP" altLang="en-US" dirty="0"/>
          </a:p>
        </p:txBody>
      </p:sp>
      <p:pic>
        <p:nvPicPr>
          <p:cNvPr id="2050" name="Picture 2" descr="C:\Users\Hoge\Documents\Visual Studio 2010\Projects\gazo3\gazo2\outpu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9" y="1700768"/>
            <a:ext cx="4023361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oge\Documents\Visual Studio 2010\Projects\gazo4\gazo2\outpu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580" y="1707664"/>
            <a:ext cx="4023360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22712" y="4932457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　　改装グラフカット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0032" y="486044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　　　　</a:t>
            </a:r>
            <a:r>
              <a:rPr lang="en-US" altLang="ja-JP" sz="3200" dirty="0" smtClean="0"/>
              <a:t>α</a:t>
            </a:r>
            <a:r>
              <a:rPr kumimoji="1" lang="ja-JP" altLang="en-US" sz="3200" dirty="0" smtClean="0"/>
              <a:t>拡張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711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6528</TotalTime>
  <Words>72</Words>
  <Application>Microsoft Office PowerPoint</Application>
  <PresentationFormat>画面に合わせる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Office ​​テーマ</vt:lpstr>
      <vt:lpstr>画像応用数学特論最終課題</vt:lpstr>
      <vt:lpstr>環境</vt:lpstr>
      <vt:lpstr>アルゴリズム</vt:lpstr>
      <vt:lpstr>使用画像</vt:lpstr>
      <vt:lpstr>結果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圧縮センシング による超解像に関する研究</dc:title>
  <dc:creator>Hoge</dc:creator>
  <cp:lastModifiedBy>Daisuke Miyazaki</cp:lastModifiedBy>
  <cp:revision>270</cp:revision>
  <cp:lastPrinted>2012-02-01T01:41:21Z</cp:lastPrinted>
  <dcterms:created xsi:type="dcterms:W3CDTF">2012-01-27T03:27:24Z</dcterms:created>
  <dcterms:modified xsi:type="dcterms:W3CDTF">2016-03-25T08:50:33Z</dcterms:modified>
</cp:coreProperties>
</file>