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21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grpSp>
        <p:nvGrpSpPr>
          <p:cNvPr id="14" name="グループ化 13"/>
          <p:cNvGrpSpPr/>
          <p:nvPr userDrawn="1"/>
        </p:nvGrpSpPr>
        <p:grpSpPr>
          <a:xfrm>
            <a:off x="0" y="0"/>
            <a:ext cx="9144000" cy="4461494"/>
            <a:chOff x="0" y="0"/>
            <a:chExt cx="9144000" cy="1246080"/>
          </a:xfrm>
        </p:grpSpPr>
        <p:sp>
          <p:nvSpPr>
            <p:cNvPr id="15" name="正方形/長方形 14"/>
            <p:cNvSpPr/>
            <p:nvPr userDrawn="1"/>
          </p:nvSpPr>
          <p:spPr>
            <a:xfrm>
              <a:off x="0" y="0"/>
              <a:ext cx="9144000" cy="1196752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 userDrawn="1"/>
          </p:nvSpPr>
          <p:spPr>
            <a:xfrm>
              <a:off x="0" y="1195571"/>
              <a:ext cx="9144000" cy="50509"/>
            </a:xfrm>
            <a:prstGeom prst="rect">
              <a:avLst/>
            </a:prstGeom>
            <a:solidFill>
              <a:srgbClr val="FEDB0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936104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 dirty="0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75F4-CBCF-44EC-80FE-C90861F5A6AA}" type="datetimeFigureOut">
              <a:rPr kumimoji="1" lang="ja-JP" altLang="en-US" smtClean="0"/>
              <a:t>2014/1/8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684DEF0-CFA9-4681-A31B-B32AF51B26C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1772816"/>
            <a:ext cx="8229600" cy="1470025"/>
          </a:xfrm>
        </p:spPr>
        <p:txBody>
          <a:bodyPr anchor="ctr">
            <a:noAutofit/>
          </a:bodyPr>
          <a:lstStyle>
            <a:lvl1pPr algn="ctr">
              <a:defRPr lang="en-US" sz="4800" dirty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grpSp>
        <p:nvGrpSpPr>
          <p:cNvPr id="10" name="グループ化 9"/>
          <p:cNvGrpSpPr/>
          <p:nvPr userDrawn="1"/>
        </p:nvGrpSpPr>
        <p:grpSpPr>
          <a:xfrm>
            <a:off x="0" y="0"/>
            <a:ext cx="9144000" cy="1299605"/>
            <a:chOff x="0" y="0"/>
            <a:chExt cx="9144000" cy="1299605"/>
          </a:xfrm>
        </p:grpSpPr>
        <p:sp>
          <p:nvSpPr>
            <p:cNvPr id="12" name="正方形/長方形 11"/>
            <p:cNvSpPr/>
            <p:nvPr userDrawn="1"/>
          </p:nvSpPr>
          <p:spPr>
            <a:xfrm>
              <a:off x="0" y="0"/>
              <a:ext cx="9144000" cy="1196752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>
            <a:xfrm>
              <a:off x="0" y="1198586"/>
              <a:ext cx="9144000" cy="101019"/>
            </a:xfrm>
            <a:prstGeom prst="rect">
              <a:avLst/>
            </a:prstGeom>
            <a:solidFill>
              <a:srgbClr val="FEDB0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1143000"/>
          </a:xfrm>
        </p:spPr>
        <p:txBody>
          <a:bodyPr anchor="b" anchorCtr="0"/>
          <a:lstStyle>
            <a:lvl1pPr algn="ctr">
              <a:buNone/>
              <a:defRPr sz="4000" b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83568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611E-58F4-4450-B604-B04D1BABC3AD}" type="datetimeFigureOut">
              <a:rPr kumimoji="1" lang="ja-JP" altLang="en-US" smtClean="0"/>
              <a:t>2014/1/8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EDAE-372E-469A-874C-764CE7ABED8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1"/>
          </p:nvPr>
        </p:nvSpPr>
        <p:spPr>
          <a:xfrm>
            <a:off x="2740968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611E-58F4-4450-B604-B04D1BABC3AD}" type="datetimeFigureOut">
              <a:rPr kumimoji="1" lang="ja-JP" altLang="en-US" smtClean="0"/>
              <a:t>2014/1/8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EDAE-372E-469A-874C-764CE7ABED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611E-58F4-4450-B604-B04D1BABC3AD}" type="datetimeFigureOut">
              <a:rPr kumimoji="1" lang="ja-JP" altLang="en-US" smtClean="0"/>
              <a:t>2014/1/8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EDAE-372E-469A-874C-764CE7ABED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3752"/>
            <a:ext cx="7772400" cy="114300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611E-58F4-4450-B604-B04D1BABC3AD}" type="datetimeFigureOut">
              <a:rPr kumimoji="1" lang="ja-JP" altLang="en-US" smtClean="0"/>
              <a:t>2014/1/8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EDAE-372E-469A-874C-764CE7ABED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772400" cy="5005536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75F4-CBCF-44EC-80FE-C90861F5A6AA}" type="datetimeFigureOut">
              <a:rPr kumimoji="1" lang="ja-JP" altLang="en-US" smtClean="0"/>
              <a:t>2014/1/8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684DEF0-CFA9-4681-A31B-B32AF51B26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611E-58F4-4450-B604-B04D1BABC3AD}" type="datetimeFigureOut">
              <a:rPr kumimoji="1" lang="ja-JP" altLang="en-US" smtClean="0"/>
              <a:t>2014/1/8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EDAE-372E-469A-874C-764CE7ABED8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 dirty="0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3568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722168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611E-58F4-4450-B604-B04D1BABC3AD}" type="datetimeFigureOut">
              <a:rPr kumimoji="1" lang="ja-JP" altLang="en-US" smtClean="0"/>
              <a:t>2014/1/8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EDAE-372E-469A-874C-764CE7ABED8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half" idx="2"/>
          </p:nvPr>
        </p:nvSpPr>
        <p:spPr>
          <a:xfrm>
            <a:off x="683568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4"/>
          </p:nvPr>
        </p:nvSpPr>
        <p:spPr>
          <a:xfrm>
            <a:off x="4722168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611E-58F4-4450-B604-B04D1BABC3AD}" type="datetimeFigureOut">
              <a:rPr kumimoji="1" lang="ja-JP" altLang="en-US" smtClean="0"/>
              <a:t>2014/1/8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EDAE-372E-469A-874C-764CE7ABED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611E-58F4-4450-B604-B04D1BABC3AD}" type="datetimeFigureOut">
              <a:rPr kumimoji="1" lang="ja-JP" altLang="en-US" smtClean="0"/>
              <a:t>2014/1/8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EDAE-372E-469A-874C-764CE7ABED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611E-58F4-4450-B604-B04D1BABC3AD}" type="datetimeFigureOut">
              <a:rPr kumimoji="1" lang="ja-JP" altLang="en-US" smtClean="0"/>
              <a:t>2014/1/8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EDAE-372E-469A-874C-764CE7ABED8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図プレースホルダー 6"/>
          <p:cNvSpPr>
            <a:spLocks noGrp="1"/>
          </p:cNvSpPr>
          <p:nvPr>
            <p:ph type="pic" sz="quarter" idx="13"/>
          </p:nvPr>
        </p:nvSpPr>
        <p:spPr>
          <a:xfrm>
            <a:off x="1619250" y="1484313"/>
            <a:ext cx="6121400" cy="4465637"/>
          </a:xfrm>
        </p:spPr>
        <p:txBody>
          <a:bodyPr/>
          <a:lstStyle/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88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611E-58F4-4450-B604-B04D1BABC3AD}" type="datetimeFigureOut">
              <a:rPr kumimoji="1" lang="ja-JP" altLang="en-US" smtClean="0"/>
              <a:t>2014/1/8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EDAE-372E-469A-874C-764CE7ABED8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図プレースホルダー 6"/>
          <p:cNvSpPr>
            <a:spLocks noGrp="1"/>
          </p:cNvSpPr>
          <p:nvPr>
            <p:ph type="pic" sz="quarter" idx="13"/>
          </p:nvPr>
        </p:nvSpPr>
        <p:spPr>
          <a:xfrm>
            <a:off x="539651" y="1916509"/>
            <a:ext cx="3816350" cy="2881312"/>
          </a:xfrm>
        </p:spPr>
        <p:txBody>
          <a:bodyPr/>
          <a:lstStyle/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8" name="図プレースホルダー 6"/>
          <p:cNvSpPr>
            <a:spLocks noGrp="1"/>
          </p:cNvSpPr>
          <p:nvPr>
            <p:ph type="pic" sz="quarter" idx="14"/>
          </p:nvPr>
        </p:nvSpPr>
        <p:spPr>
          <a:xfrm>
            <a:off x="4716016" y="1916509"/>
            <a:ext cx="3816350" cy="2881312"/>
          </a:xfrm>
        </p:spPr>
        <p:txBody>
          <a:bodyPr/>
          <a:lstStyle/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/>
          </p:nvPr>
        </p:nvSpPr>
        <p:spPr>
          <a:xfrm>
            <a:off x="539651" y="5012109"/>
            <a:ext cx="3816350" cy="360363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/>
          </p:nvPr>
        </p:nvSpPr>
        <p:spPr>
          <a:xfrm>
            <a:off x="4716016" y="5012853"/>
            <a:ext cx="3816350" cy="360363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53393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0" y="0"/>
            <a:ext cx="9144000" cy="1299605"/>
            <a:chOff x="0" y="0"/>
            <a:chExt cx="9144000" cy="1299605"/>
          </a:xfrm>
        </p:grpSpPr>
        <p:sp>
          <p:nvSpPr>
            <p:cNvPr id="2" name="正方形/長方形 1"/>
            <p:cNvSpPr/>
            <p:nvPr userDrawn="1"/>
          </p:nvSpPr>
          <p:spPr>
            <a:xfrm>
              <a:off x="0" y="0"/>
              <a:ext cx="9144000" cy="1196752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 userDrawn="1"/>
          </p:nvSpPr>
          <p:spPr>
            <a:xfrm>
              <a:off x="0" y="1198586"/>
              <a:ext cx="9144000" cy="101019"/>
            </a:xfrm>
            <a:prstGeom prst="rect">
              <a:avLst/>
            </a:prstGeom>
            <a:solidFill>
              <a:srgbClr val="FEDB0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914400" y="53752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ja-JP" altLang="en-US" dirty="0" smtClean="0"/>
              <a:t>マスター タイトルの書式設定</a:t>
            </a:r>
            <a:endParaRPr kumimoji="0" 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ja-JP" altLang="en-US" dirty="0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2 </a:t>
            </a:r>
            <a:r>
              <a:rPr kumimoji="0" lang="ja-JP" altLang="en-US" dirty="0" smtClean="0"/>
              <a:t>レベル</a:t>
            </a:r>
          </a:p>
          <a:p>
            <a:pPr lvl="2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3 </a:t>
            </a:r>
            <a:r>
              <a:rPr kumimoji="0" lang="ja-JP" altLang="en-US" dirty="0" smtClean="0"/>
              <a:t>レベル</a:t>
            </a:r>
          </a:p>
          <a:p>
            <a:pPr lvl="3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4 </a:t>
            </a:r>
            <a:r>
              <a:rPr kumimoji="0" lang="ja-JP" altLang="en-US" dirty="0" smtClean="0"/>
              <a:t>レベル</a:t>
            </a:r>
          </a:p>
          <a:p>
            <a:pPr lvl="4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5 </a:t>
            </a:r>
            <a:r>
              <a:rPr kumimoji="0" lang="ja-JP" altLang="en-US" dirty="0" smtClean="0"/>
              <a:t>レベル</a:t>
            </a:r>
            <a:endParaRPr kumimoji="0" lang="en-US" dirty="0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26611E-58F4-4450-B604-B04D1BABC3AD}" type="datetimeFigureOut">
              <a:rPr kumimoji="1" lang="ja-JP" altLang="en-US" smtClean="0"/>
              <a:t>2014/1/8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FF8EDAE-372E-469A-874C-764CE7ABED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8" r:id="rId8"/>
    <p:sldLayoutId id="2147483779" r:id="rId9"/>
    <p:sldLayoutId id="2147483774" r:id="rId10"/>
    <p:sldLayoutId id="2147483776" r:id="rId11"/>
    <p:sldLayoutId id="2147483777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1"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CG</a:t>
            </a:r>
            <a:r>
              <a:rPr lang="ja-JP" altLang="en-US" dirty="0" smtClean="0"/>
              <a:t>研究室</a:t>
            </a:r>
            <a:endParaRPr lang="en-US" altLang="ja-JP" dirty="0" smtClean="0"/>
          </a:p>
          <a:p>
            <a:r>
              <a:rPr kumimoji="1" lang="ja-JP" altLang="en-US" dirty="0" smtClean="0"/>
              <a:t>中根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pc="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階層グラフカットで</a:t>
            </a:r>
            <a:r>
              <a:rPr kumimoji="1" lang="en-US" altLang="ja-JP" spc="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/>
            </a:r>
            <a:br>
              <a:rPr kumimoji="1" lang="en-US" altLang="ja-JP" spc="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r>
              <a:rPr kumimoji="1" lang="ja-JP" altLang="en-US" spc="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ステレオ！</a:t>
            </a:r>
            <a:r>
              <a:rPr kumimoji="1" lang="en-US" altLang="ja-JP" spc="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/>
            </a:r>
            <a:br>
              <a:rPr kumimoji="1" lang="en-US" altLang="ja-JP" spc="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r>
              <a:rPr kumimoji="1" lang="en-US" altLang="ja-JP" sz="2400" spc="600" dirty="0" smtClean="0"/>
              <a:t/>
            </a:r>
            <a:br>
              <a:rPr kumimoji="1" lang="en-US" altLang="ja-JP" sz="2400" spc="600" dirty="0" smtClean="0"/>
            </a:br>
            <a:r>
              <a:rPr kumimoji="1" lang="en-US" altLang="ja-JP" sz="4400" spc="600" dirty="0" smtClean="0"/>
              <a:t>-</a:t>
            </a:r>
            <a:r>
              <a:rPr lang="ja-JP" altLang="en-US" sz="4000" spc="600" dirty="0" smtClean="0"/>
              <a:t>中間発表</a:t>
            </a:r>
            <a:r>
              <a:rPr lang="en-US" altLang="ja-JP" sz="4000" spc="600" dirty="0" smtClean="0"/>
              <a:t>-</a:t>
            </a:r>
            <a:endParaRPr kumimoji="1" lang="ja-JP" altLang="en-US" sz="4400" spc="600" dirty="0"/>
          </a:p>
        </p:txBody>
      </p:sp>
    </p:spTree>
    <p:extLst>
      <p:ext uri="{BB962C8B-B14F-4D97-AF65-F5344CB8AC3E}">
        <p14:creationId xmlns:p14="http://schemas.microsoft.com/office/powerpoint/2010/main" val="122536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-99392"/>
            <a:ext cx="7772400" cy="1143000"/>
          </a:xfrm>
        </p:spPr>
        <p:txBody>
          <a:bodyPr/>
          <a:lstStyle/>
          <a:p>
            <a:r>
              <a:rPr kumimoji="1" lang="ja-JP" altLang="en-US" spc="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現　　状</a:t>
            </a:r>
            <a:endParaRPr kumimoji="1" lang="ja-JP" altLang="en-US" spc="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85800" y="1663824"/>
            <a:ext cx="7772400" cy="5005536"/>
          </a:xfrm>
        </p:spPr>
        <p:txBody>
          <a:bodyPr/>
          <a:lstStyle/>
          <a:p>
            <a:r>
              <a:rPr kumimoji="1" lang="en-US" altLang="ja-JP" dirty="0" smtClean="0"/>
              <a:t>α</a:t>
            </a:r>
            <a:r>
              <a:rPr kumimoji="1" lang="ja-JP" altLang="en-US" dirty="0" smtClean="0"/>
              <a:t>拡張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階層グラフカット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187563" y="1719197"/>
            <a:ext cx="1080120" cy="36004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spc="600" dirty="0"/>
              <a:t> </a:t>
            </a:r>
            <a:r>
              <a:rPr kumimoji="1" lang="ja-JP" altLang="en-US" sz="1400" spc="600" dirty="0" smtClean="0"/>
              <a:t>完 成</a:t>
            </a:r>
            <a:endParaRPr kumimoji="1" lang="ja-JP" altLang="en-US" sz="1400" spc="600" dirty="0"/>
          </a:p>
        </p:txBody>
      </p:sp>
      <p:pic>
        <p:nvPicPr>
          <p:cNvPr id="2050" name="Picture 2" descr="C:\Users\nakane\Desktop\06\GazoOyo2\GazoOyo\alpha2_3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348880"/>
            <a:ext cx="2647951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nakane\Desktop\06\GazoOyo2\GazoOyo\alpha_5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48880"/>
            <a:ext cx="2647951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3603623" y="5517232"/>
            <a:ext cx="1080120" cy="3600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" spc="600" dirty="0" smtClean="0"/>
              <a:t> </a:t>
            </a:r>
            <a:r>
              <a:rPr lang="ja-JP" altLang="en-US" sz="1100" spc="600" dirty="0" smtClean="0"/>
              <a:t>未完成</a:t>
            </a:r>
            <a:endParaRPr kumimoji="1" lang="ja-JP" altLang="en-US" sz="1400" spc="600" dirty="0"/>
          </a:p>
        </p:txBody>
      </p:sp>
    </p:spTree>
    <p:extLst>
      <p:ext uri="{BB962C8B-B14F-4D97-AF65-F5344CB8AC3E}">
        <p14:creationId xmlns:p14="http://schemas.microsoft.com/office/powerpoint/2010/main" val="286517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0040" y="-99392"/>
            <a:ext cx="7772400" cy="1143000"/>
          </a:xfrm>
        </p:spPr>
        <p:txBody>
          <a:bodyPr/>
          <a:lstStyle/>
          <a:p>
            <a:r>
              <a:rPr kumimoji="1" lang="ja-JP" altLang="en-US" spc="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階層グラフカット</a:t>
            </a:r>
            <a:endParaRPr kumimoji="1" lang="ja-JP" altLang="en-US" spc="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85800" y="1556792"/>
            <a:ext cx="7772400" cy="5005536"/>
          </a:xfrm>
        </p:spPr>
        <p:txBody>
          <a:bodyPr/>
          <a:lstStyle/>
          <a:p>
            <a:r>
              <a:rPr kumimoji="1" lang="en-US" altLang="ja-JP" dirty="0" smtClean="0"/>
              <a:t>α</a:t>
            </a:r>
            <a:r>
              <a:rPr kumimoji="1" lang="ja-JP" altLang="en-US" dirty="0" smtClean="0"/>
              <a:t>拡張より結果が悪いので なおしたい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コストの工夫 したい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sz="1600" dirty="0" smtClean="0"/>
          </a:p>
          <a:p>
            <a:r>
              <a:rPr kumimoji="1" lang="ja-JP" altLang="en-US" dirty="0" smtClean="0"/>
              <a:t>初期値の工夫 したい</a:t>
            </a:r>
            <a:endParaRPr kumimoji="1"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5866421" y="2476299"/>
            <a:ext cx="2647950" cy="2508568"/>
            <a:chOff x="5868144" y="1507629"/>
            <a:chExt cx="2647950" cy="2508568"/>
          </a:xfrm>
        </p:grpSpPr>
        <p:pic>
          <p:nvPicPr>
            <p:cNvPr id="3074" name="Picture 2" descr="C:\Users\nakane\Desktop\06\GazoOyo2\GazoOyo\output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8144" y="1507629"/>
              <a:ext cx="2647950" cy="21145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テキスト ボックス 3"/>
            <p:cNvSpPr txBox="1"/>
            <p:nvPr/>
          </p:nvSpPr>
          <p:spPr>
            <a:xfrm>
              <a:off x="6663769" y="3708420"/>
              <a:ext cx="10567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spc="300" dirty="0" smtClean="0"/>
                <a:t>実行結果</a:t>
              </a:r>
              <a:endParaRPr kumimoji="1" lang="ja-JP" altLang="en-US" sz="1400" spc="300" dirty="0"/>
            </a:p>
          </p:txBody>
        </p:sp>
      </p:grpSp>
      <p:sp>
        <p:nvSpPr>
          <p:cNvPr id="6" name="円/楕円 5"/>
          <p:cNvSpPr/>
          <p:nvPr/>
        </p:nvSpPr>
        <p:spPr>
          <a:xfrm>
            <a:off x="6058937" y="2787944"/>
            <a:ext cx="595107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6821354" y="4096978"/>
            <a:ext cx="335923" cy="2201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59454" y="3777142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accent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これ無くしたい</a:t>
            </a:r>
            <a:endParaRPr kumimoji="1" lang="ja-JP" altLang="en-US" sz="1200" dirty="0">
              <a:solidFill>
                <a:schemeClr val="accent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テキスト ボックス 8"/>
              <p:cNvSpPr txBox="1"/>
              <p:nvPr/>
            </p:nvSpPr>
            <p:spPr>
              <a:xfrm>
                <a:off x="1061504" y="4185033"/>
                <a:ext cx="3972754" cy="1024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/>
                        </a:rPr>
                        <m:t>𝑐</m:t>
                      </m:r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kumimoji="1" lang="en-US" altLang="ja-JP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b="0" i="1" smtClean="0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kumimoji="1" lang="en-US" altLang="ja-JP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   </m:t>
                              </m:r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𝑖𝑓</m:t>
                              </m:r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𝑑</m:t>
                              </m:r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&gt;</m:t>
                              </m:r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kumimoji="1" lang="en-US" altLang="ja-JP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b="0" i="1" smtClean="0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kumimoji="1" lang="en-US" altLang="ja-JP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   </m:t>
                              </m:r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𝑖𝑓</m:t>
                              </m:r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𝑑</m:t>
                              </m:r>
                              <m:r>
                                <a:rPr kumimoji="1" lang="en-US" altLang="ja-JP" b="0" i="1" smtClean="0"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kumimoji="1" lang="en-US" altLang="ja-JP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1" lang="en-US" altLang="ja-JP" dirty="0" smtClean="0"/>
              </a:p>
              <a:p>
                <a:endParaRPr kumimoji="1" lang="en-US" altLang="ja-JP" sz="800" dirty="0" smtClean="0"/>
              </a:p>
              <a:p>
                <a:r>
                  <a:rPr lang="ja-JP" altLang="en-US" dirty="0" smtClean="0"/>
                  <a:t>　　　　エッジの強さ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/>
                      </a:rPr>
                      <m:t>𝑑</m:t>
                    </m:r>
                    <m:r>
                      <a:rPr lang="en-US" altLang="ja-JP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dirty="0" smtClean="0"/>
                  <a:t>によって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/>
                      </a:rPr>
                      <m:t>𝑐</m:t>
                    </m:r>
                  </m:oMath>
                </a14:m>
                <a:r>
                  <a:rPr kumimoji="1" lang="ja-JP" altLang="en-US" dirty="0" smtClean="0"/>
                  <a:t>を変える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504" y="4185033"/>
                <a:ext cx="3972754" cy="1024319"/>
              </a:xfrm>
              <a:prstGeom prst="rect">
                <a:avLst/>
              </a:prstGeom>
              <a:blipFill rotWithShape="1">
                <a:blip r:embed="rId3"/>
                <a:stretch>
                  <a:fillRect r="-767" b="-65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正方形/長方形 10"/>
          <p:cNvSpPr/>
          <p:nvPr/>
        </p:nvSpPr>
        <p:spPr>
          <a:xfrm>
            <a:off x="1187624" y="3065128"/>
            <a:ext cx="2088232" cy="3600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spc="600" dirty="0" smtClean="0"/>
              <a:t>スムーズコスト</a:t>
            </a:r>
            <a:endParaRPr kumimoji="1" lang="ja-JP" altLang="en-US" sz="1400" b="1" spc="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1619672" y="3601583"/>
                <a:ext cx="2311594" cy="4104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𝑞</m:t>
                              </m:r>
                            </m:sub>
                          </m:sSub>
                        </m:e>
                      </m:d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/>
                        </a:rPr>
                        <m:t>𝑐</m:t>
                      </m:r>
                      <m:d>
                        <m:dPr>
                          <m:begChr m:val="|"/>
                          <m:endChr m:val="|"/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𝑞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3601583"/>
                <a:ext cx="2311594" cy="410497"/>
              </a:xfrm>
              <a:prstGeom prst="rect">
                <a:avLst/>
              </a:prstGeom>
              <a:blipFill rotWithShape="1">
                <a:blip r:embed="rId4"/>
                <a:stretch>
                  <a:fillRect b="-74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824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ユーザー定義 4">
      <a:dk1>
        <a:sysClr val="windowText" lastClr="000000"/>
      </a:dk1>
      <a:lt1>
        <a:sysClr val="window" lastClr="FFFFFF"/>
      </a:lt1>
      <a:dk2>
        <a:srgbClr val="3F3F3F"/>
      </a:dk2>
      <a:lt2>
        <a:srgbClr val="E9E5DC"/>
      </a:lt2>
      <a:accent1>
        <a:srgbClr val="FF5C5C"/>
      </a:accent1>
      <a:accent2>
        <a:srgbClr val="000099"/>
      </a:accent2>
      <a:accent3>
        <a:srgbClr val="66FF33"/>
      </a:accent3>
      <a:accent4>
        <a:srgbClr val="FF66CC"/>
      </a:accent4>
      <a:accent5>
        <a:srgbClr val="FF6600"/>
      </a:accent5>
      <a:accent6>
        <a:srgbClr val="9933FF"/>
      </a:accent6>
      <a:hlink>
        <a:srgbClr val="7F7F7F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コンポジッ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206</TotalTime>
  <Words>82</Words>
  <Application>Microsoft Office PowerPoint</Application>
  <PresentationFormat>画面に合わせる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Default Theme</vt:lpstr>
      <vt:lpstr>階層グラフカットで ステレオ！  -中間発表-</vt:lpstr>
      <vt:lpstr>現　　状</vt:lpstr>
      <vt:lpstr>階層グラフカット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Tomoe Nakane</dc:creator>
  <cp:lastModifiedBy>Tomoe Nakane</cp:lastModifiedBy>
  <cp:revision>7</cp:revision>
  <dcterms:created xsi:type="dcterms:W3CDTF">2014-01-08T08:02:54Z</dcterms:created>
  <dcterms:modified xsi:type="dcterms:W3CDTF">2014-01-08T11:29:32Z</dcterms:modified>
</cp:coreProperties>
</file>