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8" y="10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7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65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49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6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7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64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92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82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3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3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97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B1F6A-9F93-4188-B14A-39F5D4A1D3A4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D65EE-7A44-4CDB-8278-0719B29D3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90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画像応用数学特論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コンピュータグラフィックス研究室</a:t>
            </a:r>
            <a:endParaRPr kumimoji="1" lang="en-US" altLang="ja-JP" dirty="0" smtClean="0"/>
          </a:p>
          <a:p>
            <a:r>
              <a:rPr lang="ja-JP" altLang="en-US" dirty="0" smtClean="0"/>
              <a:t>　大下淳平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48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進捗状況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l-GR" altLang="ja-JP" dirty="0" smtClean="0"/>
              <a:t>α</a:t>
            </a:r>
            <a:r>
              <a:rPr kumimoji="1" lang="ja-JP" altLang="en-US" dirty="0" smtClean="0"/>
              <a:t>拡張を用いたステレオマッチング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出来た・・・・？</a:t>
            </a:r>
            <a:endParaRPr lang="en-US" altLang="ja-JP" dirty="0" smtClean="0"/>
          </a:p>
          <a:p>
            <a:r>
              <a:rPr kumimoji="1" lang="ja-JP" altLang="en-US" dirty="0"/>
              <a:t>階層</a:t>
            </a:r>
            <a:r>
              <a:rPr kumimoji="1" lang="ja-JP" altLang="en-US" dirty="0" smtClean="0"/>
              <a:t>グラフカットを用いたステレオマッチング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作成中</a:t>
            </a:r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830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 flipH="1">
            <a:off x="1475656" y="1412776"/>
            <a:ext cx="6192688" cy="5445224"/>
          </a:xfrm>
          <a:prstGeom prst="rect">
            <a:avLst/>
          </a:prstGeom>
          <a:blipFill dpi="0" rotWithShape="1">
            <a:blip r:embed="rId2">
              <a:alphaModFix amt="23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1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α</a:t>
            </a:r>
            <a:r>
              <a:rPr kumimoji="1" lang="ja-JP" altLang="en-US" dirty="0" smtClean="0"/>
              <a:t>拡張を用いたステレオマッチング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下</a:t>
            </a:r>
            <a:r>
              <a:rPr kumimoji="1" lang="ja-JP" altLang="en-US" dirty="0" smtClean="0"/>
              <a:t>のステレオペア画像を使用</a:t>
            </a:r>
            <a:r>
              <a:rPr lang="en-US" altLang="ja-JP" dirty="0" smtClean="0"/>
              <a:t>(20%</a:t>
            </a:r>
            <a:r>
              <a:rPr lang="ja-JP" altLang="en-US" dirty="0" smtClean="0"/>
              <a:t>に縮小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解像度</a:t>
            </a:r>
            <a:r>
              <a:rPr lang="en-US" altLang="ja-JP" dirty="0" smtClean="0"/>
              <a:t>248×222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最大視差</a:t>
            </a:r>
            <a:r>
              <a:rPr lang="en-US" altLang="ja-JP" dirty="0" smtClean="0"/>
              <a:t>40</a:t>
            </a:r>
          </a:p>
          <a:p>
            <a:r>
              <a:rPr lang="ja-JP" altLang="en-US" dirty="0" smtClean="0"/>
              <a:t>差の計算は</a:t>
            </a:r>
            <a:r>
              <a:rPr lang="en-US" altLang="ja-JP" dirty="0" smtClean="0"/>
              <a:t>SAD</a:t>
            </a:r>
          </a:p>
          <a:p>
            <a:r>
              <a:rPr kumimoji="1" lang="en-US" altLang="ja-JP" dirty="0" smtClean="0"/>
              <a:t>1</a:t>
            </a:r>
            <a:r>
              <a:rPr lang="ja-JP" altLang="en-US" dirty="0" smtClean="0"/>
              <a:t>ピクセル、</a:t>
            </a:r>
            <a:r>
              <a:rPr lang="en-US" altLang="ja-JP" dirty="0" smtClean="0"/>
              <a:t>3*3</a:t>
            </a:r>
            <a:r>
              <a:rPr lang="ja-JP" altLang="en-US" dirty="0"/>
              <a:t>ピクセル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5*5</a:t>
            </a:r>
            <a:r>
              <a:rPr lang="ja-JP" altLang="en-US" dirty="0" smtClean="0"/>
              <a:t>ピクセル、</a:t>
            </a:r>
            <a:r>
              <a:rPr lang="en-US" altLang="ja-JP" dirty="0" smtClean="0"/>
              <a:t>7*7</a:t>
            </a:r>
            <a:r>
              <a:rPr lang="ja-JP" altLang="en-US" dirty="0" smtClean="0"/>
              <a:t>ピクセルでやってみた</a:t>
            </a:r>
            <a:endParaRPr kumimoji="1" lang="en-US" altLang="ja-JP" dirty="0" smtClean="0"/>
          </a:p>
        </p:txBody>
      </p:sp>
      <p:pic>
        <p:nvPicPr>
          <p:cNvPr id="1026" name="Picture 2" descr="C:\Users\junpei\Documents\画像応用数学\kaisou_graphcut\ReadImage\α拡張を用いたステレオマッチング結果(視差40)\left1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482802"/>
            <a:ext cx="2362201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unpei\Documents\画像応用数学\kaisou_graphcut\ReadImage\α拡張を用いたステレオマッチング結果(視差40)\right1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482802"/>
            <a:ext cx="2362201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8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 flipH="1">
            <a:off x="1475656" y="1412776"/>
            <a:ext cx="6192688" cy="5445224"/>
          </a:xfrm>
          <a:prstGeom prst="rect">
            <a:avLst/>
          </a:prstGeom>
          <a:blipFill dpi="0" rotWithShape="1">
            <a:blip r:embed="rId2">
              <a:alphaModFix amt="23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100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α</a:t>
            </a:r>
            <a:r>
              <a:rPr kumimoji="1" lang="ja-JP" altLang="en-US" dirty="0" smtClean="0"/>
              <a:t>拡張を用いたステレオマッチング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</p:txBody>
      </p:sp>
      <p:pic>
        <p:nvPicPr>
          <p:cNvPr id="2054" name="Picture 6" descr="C:\Users\junpei\Documents\画像応用数学\kaisou_graphcut\ReadImage\α拡張を用いたステレオマッチング結果(視差40)\output1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2362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junpei\Documents\画像応用数学\kaisou_graphcut\ReadImage\α拡張を用いたステレオマッチング結果(視差40)\output33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12776"/>
            <a:ext cx="2362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junpei\Documents\画像応用数学\kaisou_graphcut\ReadImage\α拡張を用いたステレオマッチング結果(視差40)\output55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149080"/>
            <a:ext cx="2362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junpei\Documents\画像応用数学\kaisou_graphcut\ReadImage\α拡張を用いたステレオマッチング結果(視差40)\output77.bm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013" y="4149080"/>
            <a:ext cx="2362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043608" y="3564587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r>
              <a:rPr lang="ja-JP" altLang="en-US" dirty="0"/>
              <a:t>ピクセル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83968" y="3564587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3*3</a:t>
            </a:r>
            <a:r>
              <a:rPr lang="ja-JP" altLang="en-US" dirty="0" smtClean="0"/>
              <a:t>ピクセル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55776" y="6381328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5*5</a:t>
            </a:r>
            <a:r>
              <a:rPr lang="ja-JP" altLang="en-US" dirty="0" smtClean="0"/>
              <a:t>ピクセル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96013" y="6381328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7*7</a:t>
            </a:r>
            <a:r>
              <a:rPr lang="ja-JP" altLang="en-US" dirty="0" smtClean="0"/>
              <a:t>ピクセル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50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階層グラフカットを用いた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ステレオマッチング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精度を高めることに重点を置く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差の</a:t>
            </a:r>
            <a:r>
              <a:rPr lang="ja-JP" altLang="en-US" dirty="0" smtClean="0"/>
              <a:t>計算方法をいろいろ試す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コスト関数を変えてみる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様々</a:t>
            </a:r>
            <a:r>
              <a:rPr lang="ja-JP" altLang="en-US" dirty="0" smtClean="0"/>
              <a:t>なステレオペア画像でやってみる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smtClean="0"/>
              <a:t>速度</a:t>
            </a:r>
            <a:r>
              <a:rPr kumimoji="1" lang="ja-JP" altLang="en-US" dirty="0" smtClean="0"/>
              <a:t>を高めるのは難しそうなので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出来る範囲で</a:t>
            </a:r>
            <a:r>
              <a:rPr lang="en-US" altLang="ja-JP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420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110</Words>
  <Application>Microsoft Office PowerPoint</Application>
  <PresentationFormat>画面に合わせる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Office ​​テーマ</vt:lpstr>
      <vt:lpstr>画像応用数学特論</vt:lpstr>
      <vt:lpstr>進捗状況</vt:lpstr>
      <vt:lpstr>α拡張を用いたステレオマッチング</vt:lpstr>
      <vt:lpstr>α拡張を用いたステレオマッチング</vt:lpstr>
      <vt:lpstr>階層グラフカットを用いた ステレオマッチング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画像応用数学特論</dc:title>
  <dc:creator>Junpei Oshita</dc:creator>
  <cp:lastModifiedBy>Daisuke Miyazaki</cp:lastModifiedBy>
  <cp:revision>5</cp:revision>
  <dcterms:created xsi:type="dcterms:W3CDTF">2014-01-08T12:29:01Z</dcterms:created>
  <dcterms:modified xsi:type="dcterms:W3CDTF">2016-03-25T09:14:34Z</dcterms:modified>
</cp:coreProperties>
</file>